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heme/theme2.xml" ContentType="application/vnd.openxmlformats-officedocument.them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1"/>
  </p:sldMasterIdLst>
  <p:notesMasterIdLst>
    <p:notesMasterId r:id="rId88"/>
  </p:notesMasterIdLst>
  <p:sldIdLst>
    <p:sldId id="331" r:id="rId2"/>
    <p:sldId id="269" r:id="rId3"/>
    <p:sldId id="737" r:id="rId4"/>
    <p:sldId id="286" r:id="rId5"/>
    <p:sldId id="735" r:id="rId6"/>
    <p:sldId id="736" r:id="rId7"/>
    <p:sldId id="725" r:id="rId8"/>
    <p:sldId id="707" r:id="rId9"/>
    <p:sldId id="726" r:id="rId10"/>
    <p:sldId id="738" r:id="rId11"/>
    <p:sldId id="727" r:id="rId12"/>
    <p:sldId id="742" r:id="rId13"/>
    <p:sldId id="740" r:id="rId14"/>
    <p:sldId id="739" r:id="rId15"/>
    <p:sldId id="772" r:id="rId16"/>
    <p:sldId id="771" r:id="rId17"/>
    <p:sldId id="783" r:id="rId18"/>
    <p:sldId id="722" r:id="rId19"/>
    <p:sldId id="259" r:id="rId20"/>
    <p:sldId id="588" r:id="rId21"/>
    <p:sldId id="592" r:id="rId22"/>
    <p:sldId id="723" r:id="rId23"/>
    <p:sldId id="578" r:id="rId24"/>
    <p:sldId id="620" r:id="rId25"/>
    <p:sldId id="580" r:id="rId26"/>
    <p:sldId id="660" r:id="rId27"/>
    <p:sldId id="673" r:id="rId28"/>
    <p:sldId id="691" r:id="rId29"/>
    <p:sldId id="685" r:id="rId30"/>
    <p:sldId id="686" r:id="rId31"/>
    <p:sldId id="731" r:id="rId32"/>
    <p:sldId id="684" r:id="rId33"/>
    <p:sldId id="717" r:id="rId34"/>
    <p:sldId id="677" r:id="rId35"/>
    <p:sldId id="757" r:id="rId36"/>
    <p:sldId id="756" r:id="rId37"/>
    <p:sldId id="702" r:id="rId38"/>
    <p:sldId id="758" r:id="rId39"/>
    <p:sldId id="680" r:id="rId40"/>
    <p:sldId id="681" r:id="rId41"/>
    <p:sldId id="682" r:id="rId42"/>
    <p:sldId id="683" r:id="rId43"/>
    <p:sldId id="679" r:id="rId44"/>
    <p:sldId id="678" r:id="rId45"/>
    <p:sldId id="687" r:id="rId46"/>
    <p:sldId id="761" r:id="rId47"/>
    <p:sldId id="762" r:id="rId48"/>
    <p:sldId id="718" r:id="rId49"/>
    <p:sldId id="733" r:id="rId50"/>
    <p:sldId id="729" r:id="rId51"/>
    <p:sldId id="763" r:id="rId52"/>
    <p:sldId id="710" r:id="rId53"/>
    <p:sldId id="764" r:id="rId54"/>
    <p:sldId id="711" r:id="rId55"/>
    <p:sldId id="712" r:id="rId56"/>
    <p:sldId id="713" r:id="rId57"/>
    <p:sldId id="716" r:id="rId58"/>
    <p:sldId id="715" r:id="rId59"/>
    <p:sldId id="674" r:id="rId60"/>
    <p:sldId id="697" r:id="rId61"/>
    <p:sldId id="693" r:id="rId62"/>
    <p:sldId id="778" r:id="rId63"/>
    <p:sldId id="779" r:id="rId64"/>
    <p:sldId id="780" r:id="rId65"/>
    <p:sldId id="781" r:id="rId66"/>
    <p:sldId id="700" r:id="rId67"/>
    <p:sldId id="765" r:id="rId68"/>
    <p:sldId id="720" r:id="rId69"/>
    <p:sldId id="392" r:id="rId70"/>
    <p:sldId id="453" r:id="rId71"/>
    <p:sldId id="393" r:id="rId72"/>
    <p:sldId id="452" r:id="rId73"/>
    <p:sldId id="455" r:id="rId74"/>
    <p:sldId id="380" r:id="rId75"/>
    <p:sldId id="390" r:id="rId76"/>
    <p:sldId id="774" r:id="rId77"/>
    <p:sldId id="773" r:id="rId78"/>
    <p:sldId id="775" r:id="rId79"/>
    <p:sldId id="766" r:id="rId80"/>
    <p:sldId id="767" r:id="rId81"/>
    <p:sldId id="768" r:id="rId82"/>
    <p:sldId id="784" r:id="rId83"/>
    <p:sldId id="785" r:id="rId84"/>
    <p:sldId id="786" r:id="rId85"/>
    <p:sldId id="787" r:id="rId86"/>
    <p:sldId id="777" r:id="rId87"/>
  </p:sldIdLst>
  <p:sldSz cx="12190413" cy="6859588"/>
  <p:notesSz cx="6858000" cy="914400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p:cViewPr varScale="1">
        <p:scale>
          <a:sx n="110" d="100"/>
          <a:sy n="110" d="100"/>
        </p:scale>
        <p:origin x="864" y="3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watso\OneDrive\Documents\My%20Data\Heaton%20AIR%20Comparative%20Chart%20for%20Murderer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Sheet1!$D$45</c:f>
              <c:strCache>
                <c:ptCount val="1"/>
                <c:pt idx="0">
                  <c:v>Brain Damaged (n = 436)</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cat>
            <c:strRef>
              <c:f>Sheet1!$C$46:$C$53</c:f>
              <c:strCache>
                <c:ptCount val="8"/>
                <c:pt idx="0">
                  <c:v>0-14</c:v>
                </c:pt>
                <c:pt idx="1">
                  <c:v>15-24</c:v>
                </c:pt>
                <c:pt idx="2">
                  <c:v>25-34</c:v>
                </c:pt>
                <c:pt idx="3">
                  <c:v>35-44</c:v>
                </c:pt>
                <c:pt idx="4">
                  <c:v>45-54</c:v>
                </c:pt>
                <c:pt idx="5">
                  <c:v>55-64</c:v>
                </c:pt>
                <c:pt idx="6">
                  <c:v>65-74</c:v>
                </c:pt>
                <c:pt idx="7">
                  <c:v>75-84</c:v>
                </c:pt>
              </c:strCache>
            </c:strRef>
          </c:cat>
          <c:val>
            <c:numRef>
              <c:f>Sheet1!$D$46:$D$53</c:f>
              <c:numCache>
                <c:formatCode>General</c:formatCode>
                <c:ptCount val="8"/>
                <c:pt idx="0">
                  <c:v>17</c:v>
                </c:pt>
                <c:pt idx="1">
                  <c:v>22</c:v>
                </c:pt>
                <c:pt idx="2">
                  <c:v>29</c:v>
                </c:pt>
                <c:pt idx="3">
                  <c:v>17.5</c:v>
                </c:pt>
                <c:pt idx="4">
                  <c:v>11.5</c:v>
                </c:pt>
                <c:pt idx="5">
                  <c:v>4</c:v>
                </c:pt>
                <c:pt idx="6">
                  <c:v>1</c:v>
                </c:pt>
                <c:pt idx="7">
                  <c:v>0.5</c:v>
                </c:pt>
              </c:numCache>
            </c:numRef>
          </c:val>
          <c:extLst>
            <c:ext xmlns:c16="http://schemas.microsoft.com/office/drawing/2014/chart" uri="{C3380CC4-5D6E-409C-BE32-E72D297353CC}">
              <c16:uniqueId val="{00000000-9C60-4898-B548-2CA7624F3DAB}"/>
            </c:ext>
          </c:extLst>
        </c:ser>
        <c:ser>
          <c:idx val="1"/>
          <c:order val="1"/>
          <c:tx>
            <c:strRef>
              <c:f>Sheet1!$E$45</c:f>
              <c:strCache>
                <c:ptCount val="1"/>
                <c:pt idx="0">
                  <c:v>Murder (n = 200)</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cat>
            <c:strRef>
              <c:f>Sheet1!$C$46:$C$53</c:f>
              <c:strCache>
                <c:ptCount val="8"/>
                <c:pt idx="0">
                  <c:v>0-14</c:v>
                </c:pt>
                <c:pt idx="1">
                  <c:v>15-24</c:v>
                </c:pt>
                <c:pt idx="2">
                  <c:v>25-34</c:v>
                </c:pt>
                <c:pt idx="3">
                  <c:v>35-44</c:v>
                </c:pt>
                <c:pt idx="4">
                  <c:v>45-54</c:v>
                </c:pt>
                <c:pt idx="5">
                  <c:v>55-64</c:v>
                </c:pt>
                <c:pt idx="6">
                  <c:v>65-74</c:v>
                </c:pt>
                <c:pt idx="7">
                  <c:v>75-84</c:v>
                </c:pt>
              </c:strCache>
            </c:strRef>
          </c:cat>
          <c:val>
            <c:numRef>
              <c:f>Sheet1!$E$46:$E$53</c:f>
              <c:numCache>
                <c:formatCode>General</c:formatCode>
                <c:ptCount val="8"/>
                <c:pt idx="0">
                  <c:v>2</c:v>
                </c:pt>
                <c:pt idx="1">
                  <c:v>15</c:v>
                </c:pt>
                <c:pt idx="2">
                  <c:v>32</c:v>
                </c:pt>
                <c:pt idx="3">
                  <c:v>31</c:v>
                </c:pt>
                <c:pt idx="4">
                  <c:v>17.5</c:v>
                </c:pt>
                <c:pt idx="5">
                  <c:v>2</c:v>
                </c:pt>
                <c:pt idx="6">
                  <c:v>0.5</c:v>
                </c:pt>
                <c:pt idx="7">
                  <c:v>0</c:v>
                </c:pt>
              </c:numCache>
            </c:numRef>
          </c:val>
          <c:extLst>
            <c:ext xmlns:c16="http://schemas.microsoft.com/office/drawing/2014/chart" uri="{C3380CC4-5D6E-409C-BE32-E72D297353CC}">
              <c16:uniqueId val="{00000001-9C60-4898-B548-2CA7624F3DAB}"/>
            </c:ext>
          </c:extLst>
        </c:ser>
        <c:ser>
          <c:idx val="2"/>
          <c:order val="2"/>
          <c:tx>
            <c:strRef>
              <c:f>Sheet1!$F$45</c:f>
              <c:strCache>
                <c:ptCount val="1"/>
                <c:pt idx="0">
                  <c:v>Normal (n = 1,212)</c:v>
                </c:pt>
              </c:strCache>
            </c:strRef>
          </c:tx>
          <c:spPr>
            <a:solidFill>
              <a:schemeClr val="accent3">
                <a:alpha val="85000"/>
              </a:schemeClr>
            </a:solidFill>
            <a:ln w="9525" cap="flat" cmpd="sng" algn="ctr">
              <a:solidFill>
                <a:schemeClr val="accent3">
                  <a:lumMod val="75000"/>
                </a:schemeClr>
              </a:solidFill>
              <a:round/>
            </a:ln>
            <a:effectLst/>
            <a:sp3d contourW="9525">
              <a:contourClr>
                <a:schemeClr val="accent3">
                  <a:lumMod val="75000"/>
                </a:schemeClr>
              </a:contourClr>
            </a:sp3d>
          </c:spPr>
          <c:invertIfNegative val="0"/>
          <c:cat>
            <c:strRef>
              <c:f>Sheet1!$C$46:$C$53</c:f>
              <c:strCache>
                <c:ptCount val="8"/>
                <c:pt idx="0">
                  <c:v>0-14</c:v>
                </c:pt>
                <c:pt idx="1">
                  <c:v>15-24</c:v>
                </c:pt>
                <c:pt idx="2">
                  <c:v>25-34</c:v>
                </c:pt>
                <c:pt idx="3">
                  <c:v>35-44</c:v>
                </c:pt>
                <c:pt idx="4">
                  <c:v>45-54</c:v>
                </c:pt>
                <c:pt idx="5">
                  <c:v>55-64</c:v>
                </c:pt>
                <c:pt idx="6">
                  <c:v>65-74</c:v>
                </c:pt>
                <c:pt idx="7">
                  <c:v>75-84</c:v>
                </c:pt>
              </c:strCache>
            </c:strRef>
          </c:cat>
          <c:val>
            <c:numRef>
              <c:f>Sheet1!$F$46:$F$53</c:f>
              <c:numCache>
                <c:formatCode>General</c:formatCode>
                <c:ptCount val="8"/>
                <c:pt idx="0">
                  <c:v>0</c:v>
                </c:pt>
                <c:pt idx="1">
                  <c:v>0.2</c:v>
                </c:pt>
                <c:pt idx="2">
                  <c:v>4.7</c:v>
                </c:pt>
                <c:pt idx="3">
                  <c:v>23.3</c:v>
                </c:pt>
                <c:pt idx="4">
                  <c:v>40.9</c:v>
                </c:pt>
                <c:pt idx="5">
                  <c:v>23</c:v>
                </c:pt>
                <c:pt idx="6">
                  <c:v>6.2</c:v>
                </c:pt>
                <c:pt idx="7">
                  <c:v>1.7</c:v>
                </c:pt>
              </c:numCache>
            </c:numRef>
          </c:val>
          <c:extLst>
            <c:ext xmlns:c16="http://schemas.microsoft.com/office/drawing/2014/chart" uri="{C3380CC4-5D6E-409C-BE32-E72D297353CC}">
              <c16:uniqueId val="{00000002-9C60-4898-B548-2CA7624F3DAB}"/>
            </c:ext>
          </c:extLst>
        </c:ser>
        <c:dLbls>
          <c:showLegendKey val="0"/>
          <c:showVal val="0"/>
          <c:showCatName val="0"/>
          <c:showSerName val="0"/>
          <c:showPercent val="0"/>
          <c:showBubbleSize val="0"/>
        </c:dLbls>
        <c:gapWidth val="65"/>
        <c:shape val="box"/>
        <c:axId val="785922736"/>
        <c:axId val="785929952"/>
        <c:axId val="0"/>
      </c:bar3DChart>
      <c:catAx>
        <c:axId val="785922736"/>
        <c:scaling>
          <c:orientation val="minMax"/>
        </c:scaling>
        <c:delete val="0"/>
        <c:axPos val="b"/>
        <c:title>
          <c:tx>
            <c:rich>
              <a:bodyPr rot="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en-US"/>
                  <a:t>AIR T-Scores</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785929952"/>
        <c:crosses val="autoZero"/>
        <c:auto val="1"/>
        <c:lblAlgn val="ctr"/>
        <c:lblOffset val="100"/>
        <c:noMultiLvlLbl val="0"/>
      </c:catAx>
      <c:valAx>
        <c:axId val="785929952"/>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en-US"/>
                  <a:t>Sample</a:t>
                </a:r>
                <a:r>
                  <a:rPr lang="en-US" baseline="0"/>
                  <a:t> %</a:t>
                </a:r>
                <a:endParaRPr lang="en-US"/>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crossAx val="785922736"/>
        <c:crosses val="autoZero"/>
        <c:crossBetween val="between"/>
      </c:valAx>
      <c:spPr>
        <a:noFill/>
        <a:ln>
          <a:noFill/>
        </a:ln>
        <a:effectLst/>
      </c:spPr>
    </c:plotArea>
    <c:legend>
      <c:legendPos val="tr"/>
      <c:layout>
        <c:manualLayout>
          <c:xMode val="edge"/>
          <c:yMode val="edge"/>
          <c:x val="0.74250963232659972"/>
          <c:y val="0.15682349015682348"/>
          <c:w val="0.24676613369011324"/>
          <c:h val="0.16892010120356576"/>
        </c:manualLayout>
      </c:layout>
      <c:overlay val="1"/>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50B9BD-D979-42D0-B6F3-9FB5717E2127}" type="doc">
      <dgm:prSet loTypeId="urn:microsoft.com/office/officeart/2005/8/layout/venn1" loCatId="relationship" qsTypeId="urn:microsoft.com/office/officeart/2005/8/quickstyle/simple1" qsCatId="simple" csTypeId="urn:microsoft.com/office/officeart/2005/8/colors/accent1_2" csCatId="accent1" phldr="1"/>
      <dgm:spPr/>
    </dgm:pt>
    <dgm:pt modelId="{D1EFC3EE-14A5-4B89-A8B0-504BD5CB1C11}">
      <dgm:prSet phldrT="[Text]" custT="1"/>
      <dgm:spPr>
        <a:gradFill flip="none" rotWithShape="1">
          <a:gsLst>
            <a:gs pos="0">
              <a:schemeClr val="accent4"/>
            </a:gs>
            <a:gs pos="100000">
              <a:schemeClr val="accent4">
                <a:lumMod val="40000"/>
                <a:lumOff val="60000"/>
                <a:alpha val="33000"/>
              </a:schemeClr>
            </a:gs>
          </a:gsLst>
          <a:lin ang="8100000" scaled="1"/>
          <a:tileRect/>
        </a:gradFill>
        <a:ln w="6350">
          <a:solidFill>
            <a:schemeClr val="tx1"/>
          </a:solidFill>
        </a:ln>
        <a:effectLst/>
        <a:scene3d>
          <a:camera prst="orthographicFront">
            <a:rot lat="0" lon="0" rev="0"/>
          </a:camera>
          <a:lightRig rig="contrasting" dir="t">
            <a:rot lat="0" lon="0" rev="7800000"/>
          </a:lightRig>
        </a:scene3d>
        <a:sp3d>
          <a:bevelT w="139700" h="139700"/>
        </a:sp3d>
      </dgm:spPr>
      <dgm:t>
        <a:bodyPr/>
        <a:lstStyle/>
        <a:p>
          <a:r>
            <a:rPr lang="en-US" sz="1600" dirty="0"/>
            <a:t> </a:t>
          </a:r>
        </a:p>
      </dgm:t>
    </dgm:pt>
    <dgm:pt modelId="{34BDAE42-97B0-4367-B30D-8E43F6D9695B}" type="parTrans" cxnId="{70679043-7CF6-41F0-9E94-D9C76E897407}">
      <dgm:prSet/>
      <dgm:spPr/>
      <dgm:t>
        <a:bodyPr/>
        <a:lstStyle/>
        <a:p>
          <a:endParaRPr lang="en-US"/>
        </a:p>
      </dgm:t>
    </dgm:pt>
    <dgm:pt modelId="{1ECA24D8-F41D-4074-9F73-DA0F861B9625}" type="sibTrans" cxnId="{70679043-7CF6-41F0-9E94-D9C76E897407}">
      <dgm:prSet/>
      <dgm:spPr/>
      <dgm:t>
        <a:bodyPr/>
        <a:lstStyle/>
        <a:p>
          <a:endParaRPr lang="en-US"/>
        </a:p>
      </dgm:t>
    </dgm:pt>
    <dgm:pt modelId="{5E848E97-E890-45C8-8BC8-CCC2ED558624}">
      <dgm:prSet phldrT="[Text]" custT="1"/>
      <dgm:spPr>
        <a:gradFill flip="none" rotWithShape="1">
          <a:gsLst>
            <a:gs pos="100000">
              <a:schemeClr val="accent2">
                <a:lumMod val="60000"/>
                <a:lumOff val="40000"/>
                <a:alpha val="0"/>
              </a:schemeClr>
            </a:gs>
            <a:gs pos="0">
              <a:schemeClr val="accent2"/>
            </a:gs>
            <a:gs pos="23000">
              <a:schemeClr val="accent2">
                <a:lumMod val="40000"/>
                <a:lumOff val="60000"/>
              </a:schemeClr>
            </a:gs>
          </a:gsLst>
          <a:lin ang="2700000" scaled="1"/>
          <a:tileRect/>
        </a:gradFill>
        <a:ln w="6350">
          <a:solidFill>
            <a:schemeClr val="tx1"/>
          </a:solidFill>
        </a:ln>
        <a:effectLst/>
        <a:scene3d>
          <a:camera prst="orthographicFront">
            <a:rot lat="0" lon="0" rev="0"/>
          </a:camera>
          <a:lightRig rig="contrasting" dir="t">
            <a:rot lat="0" lon="0" rev="7800000"/>
          </a:lightRig>
        </a:scene3d>
        <a:sp3d>
          <a:bevelT w="139700" h="139700"/>
        </a:sp3d>
      </dgm:spPr>
      <dgm:t>
        <a:bodyPr/>
        <a:lstStyle/>
        <a:p>
          <a:r>
            <a:rPr lang="en-US" sz="1600" dirty="0"/>
            <a:t> </a:t>
          </a:r>
        </a:p>
      </dgm:t>
    </dgm:pt>
    <dgm:pt modelId="{E7DBCA58-EFDD-4B08-B4C7-682E50C836DA}" type="parTrans" cxnId="{581300BA-BE17-465D-B93B-9759DA147F86}">
      <dgm:prSet/>
      <dgm:spPr/>
      <dgm:t>
        <a:bodyPr/>
        <a:lstStyle/>
        <a:p>
          <a:endParaRPr lang="en-US"/>
        </a:p>
      </dgm:t>
    </dgm:pt>
    <dgm:pt modelId="{6DA13D40-15C5-49A4-B265-B3673A6D0A32}" type="sibTrans" cxnId="{581300BA-BE17-465D-B93B-9759DA147F86}">
      <dgm:prSet/>
      <dgm:spPr/>
      <dgm:t>
        <a:bodyPr/>
        <a:lstStyle/>
        <a:p>
          <a:endParaRPr lang="en-US"/>
        </a:p>
      </dgm:t>
    </dgm:pt>
    <dgm:pt modelId="{1D366EEF-3B43-4380-A27A-8C43A1669C12}">
      <dgm:prSet phldrT="[Text]" custT="1"/>
      <dgm:spPr>
        <a:gradFill flip="none" rotWithShape="1">
          <a:gsLst>
            <a:gs pos="99000">
              <a:schemeClr val="accent3"/>
            </a:gs>
            <a:gs pos="0">
              <a:schemeClr val="accent3"/>
            </a:gs>
            <a:gs pos="35000">
              <a:schemeClr val="accent3">
                <a:lumMod val="20000"/>
                <a:lumOff val="80000"/>
              </a:schemeClr>
            </a:gs>
          </a:gsLst>
          <a:lin ang="2700000" scaled="1"/>
          <a:tileRect/>
        </a:gradFill>
        <a:ln w="6350">
          <a:solidFill>
            <a:schemeClr val="tx1"/>
          </a:solidFill>
        </a:ln>
        <a:effectLst/>
        <a:scene3d>
          <a:camera prst="orthographicFront">
            <a:rot lat="0" lon="0" rev="0"/>
          </a:camera>
          <a:lightRig rig="contrasting" dir="t">
            <a:rot lat="0" lon="0" rev="7800000"/>
          </a:lightRig>
        </a:scene3d>
        <a:sp3d>
          <a:bevelT w="139700" h="139700"/>
        </a:sp3d>
      </dgm:spPr>
      <dgm:t>
        <a:bodyPr/>
        <a:lstStyle/>
        <a:p>
          <a:r>
            <a:rPr lang="en-US" sz="1600" dirty="0"/>
            <a:t> </a:t>
          </a:r>
        </a:p>
      </dgm:t>
    </dgm:pt>
    <dgm:pt modelId="{3D8746B8-1F5D-496A-BD2C-2725B9E6B77C}" type="sibTrans" cxnId="{A84544CC-FAA5-448B-B0E9-3D1114B26713}">
      <dgm:prSet/>
      <dgm:spPr/>
      <dgm:t>
        <a:bodyPr/>
        <a:lstStyle/>
        <a:p>
          <a:endParaRPr lang="en-US"/>
        </a:p>
      </dgm:t>
    </dgm:pt>
    <dgm:pt modelId="{A769DF66-5D2F-4868-BA97-F553C7126149}" type="parTrans" cxnId="{A84544CC-FAA5-448B-B0E9-3D1114B26713}">
      <dgm:prSet/>
      <dgm:spPr/>
      <dgm:t>
        <a:bodyPr/>
        <a:lstStyle/>
        <a:p>
          <a:endParaRPr lang="en-US"/>
        </a:p>
      </dgm:t>
    </dgm:pt>
    <dgm:pt modelId="{885522BD-021A-43AB-870F-B52D0AC4E28F}" type="pres">
      <dgm:prSet presAssocID="{1950B9BD-D979-42D0-B6F3-9FB5717E2127}" presName="compositeShape" presStyleCnt="0">
        <dgm:presLayoutVars>
          <dgm:chMax val="7"/>
          <dgm:dir/>
          <dgm:resizeHandles val="exact"/>
        </dgm:presLayoutVars>
      </dgm:prSet>
      <dgm:spPr/>
    </dgm:pt>
    <dgm:pt modelId="{8B68C093-075E-47AD-999C-96206C62EC69}" type="pres">
      <dgm:prSet presAssocID="{1D366EEF-3B43-4380-A27A-8C43A1669C12}" presName="circ1" presStyleLbl="vennNode1" presStyleIdx="0" presStyleCnt="3" custScaleX="121126" custScaleY="121126" custLinFactNeighborX="-1472" custLinFactNeighborY="54817"/>
      <dgm:spPr/>
    </dgm:pt>
    <dgm:pt modelId="{57BB44C0-ADA4-4C37-BCEC-BEA2294C6928}" type="pres">
      <dgm:prSet presAssocID="{1D366EEF-3B43-4380-A27A-8C43A1669C12}" presName="circ1Tx" presStyleLbl="revTx" presStyleIdx="0" presStyleCnt="0">
        <dgm:presLayoutVars>
          <dgm:chMax val="0"/>
          <dgm:chPref val="0"/>
          <dgm:bulletEnabled val="1"/>
        </dgm:presLayoutVars>
      </dgm:prSet>
      <dgm:spPr/>
    </dgm:pt>
    <dgm:pt modelId="{06AFF006-718F-43F2-99C2-7567A2BACFFE}" type="pres">
      <dgm:prSet presAssocID="{D1EFC3EE-14A5-4B89-A8B0-504BD5CB1C11}" presName="circ2" presStyleLbl="vennNode1" presStyleIdx="1" presStyleCnt="3" custScaleX="121126" custScaleY="121126" custLinFactNeighborX="-14343" custLinFactNeighborY="-54020"/>
      <dgm:spPr/>
    </dgm:pt>
    <dgm:pt modelId="{27B985E0-405F-4D75-8296-85DC14354B6B}" type="pres">
      <dgm:prSet presAssocID="{D1EFC3EE-14A5-4B89-A8B0-504BD5CB1C11}" presName="circ2Tx" presStyleLbl="revTx" presStyleIdx="0" presStyleCnt="0">
        <dgm:presLayoutVars>
          <dgm:chMax val="0"/>
          <dgm:chPref val="0"/>
          <dgm:bulletEnabled val="1"/>
        </dgm:presLayoutVars>
      </dgm:prSet>
      <dgm:spPr/>
    </dgm:pt>
    <dgm:pt modelId="{777A636B-581C-4CE8-B5B0-725554179938}" type="pres">
      <dgm:prSet presAssocID="{5E848E97-E890-45C8-8BC8-CCC2ED558624}" presName="circ3" presStyleLbl="vennNode1" presStyleIdx="2" presStyleCnt="3" custScaleX="121126" custScaleY="121126" custLinFactNeighborX="11833" custLinFactNeighborY="-54020"/>
      <dgm:spPr/>
    </dgm:pt>
    <dgm:pt modelId="{E3960C83-C5B8-4124-86FC-3BFB9F895522}" type="pres">
      <dgm:prSet presAssocID="{5E848E97-E890-45C8-8BC8-CCC2ED558624}" presName="circ3Tx" presStyleLbl="revTx" presStyleIdx="0" presStyleCnt="0">
        <dgm:presLayoutVars>
          <dgm:chMax val="0"/>
          <dgm:chPref val="0"/>
          <dgm:bulletEnabled val="1"/>
        </dgm:presLayoutVars>
      </dgm:prSet>
      <dgm:spPr/>
    </dgm:pt>
  </dgm:ptLst>
  <dgm:cxnLst>
    <dgm:cxn modelId="{048ACF15-B0FE-4E60-9855-24D4F8EAC3C8}" type="presOf" srcId="{D1EFC3EE-14A5-4B89-A8B0-504BD5CB1C11}" destId="{27B985E0-405F-4D75-8296-85DC14354B6B}" srcOrd="1" destOrd="0" presId="urn:microsoft.com/office/officeart/2005/8/layout/venn1"/>
    <dgm:cxn modelId="{15B2E71A-A5D6-4EF0-959A-E6AF9CB4CDCA}" type="presOf" srcId="{5E848E97-E890-45C8-8BC8-CCC2ED558624}" destId="{777A636B-581C-4CE8-B5B0-725554179938}" srcOrd="0" destOrd="0" presId="urn:microsoft.com/office/officeart/2005/8/layout/venn1"/>
    <dgm:cxn modelId="{2A2D043A-9EF8-4B34-9F52-932264AF9219}" type="presOf" srcId="{1D366EEF-3B43-4380-A27A-8C43A1669C12}" destId="{8B68C093-075E-47AD-999C-96206C62EC69}" srcOrd="0" destOrd="0" presId="urn:microsoft.com/office/officeart/2005/8/layout/venn1"/>
    <dgm:cxn modelId="{86982C5C-F3A9-49E0-884D-9C9C8E06B73A}" type="presOf" srcId="{1950B9BD-D979-42D0-B6F3-9FB5717E2127}" destId="{885522BD-021A-43AB-870F-B52D0AC4E28F}" srcOrd="0" destOrd="0" presId="urn:microsoft.com/office/officeart/2005/8/layout/venn1"/>
    <dgm:cxn modelId="{70679043-7CF6-41F0-9E94-D9C76E897407}" srcId="{1950B9BD-D979-42D0-B6F3-9FB5717E2127}" destId="{D1EFC3EE-14A5-4B89-A8B0-504BD5CB1C11}" srcOrd="1" destOrd="0" parTransId="{34BDAE42-97B0-4367-B30D-8E43F6D9695B}" sibTransId="{1ECA24D8-F41D-4074-9F73-DA0F861B9625}"/>
    <dgm:cxn modelId="{187FA26E-FD6F-430D-805A-466E48DDF3EE}" type="presOf" srcId="{D1EFC3EE-14A5-4B89-A8B0-504BD5CB1C11}" destId="{06AFF006-718F-43F2-99C2-7567A2BACFFE}" srcOrd="0" destOrd="0" presId="urn:microsoft.com/office/officeart/2005/8/layout/venn1"/>
    <dgm:cxn modelId="{0D8A2CAF-4E56-4F83-B31F-6735C99CB70E}" type="presOf" srcId="{5E848E97-E890-45C8-8BC8-CCC2ED558624}" destId="{E3960C83-C5B8-4124-86FC-3BFB9F895522}" srcOrd="1" destOrd="0" presId="urn:microsoft.com/office/officeart/2005/8/layout/venn1"/>
    <dgm:cxn modelId="{581300BA-BE17-465D-B93B-9759DA147F86}" srcId="{1950B9BD-D979-42D0-B6F3-9FB5717E2127}" destId="{5E848E97-E890-45C8-8BC8-CCC2ED558624}" srcOrd="2" destOrd="0" parTransId="{E7DBCA58-EFDD-4B08-B4C7-682E50C836DA}" sibTransId="{6DA13D40-15C5-49A4-B265-B3673A6D0A32}"/>
    <dgm:cxn modelId="{A84544CC-FAA5-448B-B0E9-3D1114B26713}" srcId="{1950B9BD-D979-42D0-B6F3-9FB5717E2127}" destId="{1D366EEF-3B43-4380-A27A-8C43A1669C12}" srcOrd="0" destOrd="0" parTransId="{A769DF66-5D2F-4868-BA97-F553C7126149}" sibTransId="{3D8746B8-1F5D-496A-BD2C-2725B9E6B77C}"/>
    <dgm:cxn modelId="{0D54A0F2-DB3A-42A3-867B-BA0993591B66}" type="presOf" srcId="{1D366EEF-3B43-4380-A27A-8C43A1669C12}" destId="{57BB44C0-ADA4-4C37-BCEC-BEA2294C6928}" srcOrd="1" destOrd="0" presId="urn:microsoft.com/office/officeart/2005/8/layout/venn1"/>
    <dgm:cxn modelId="{2448023E-2BAD-4893-9A35-DD37B4C99711}" type="presParOf" srcId="{885522BD-021A-43AB-870F-B52D0AC4E28F}" destId="{8B68C093-075E-47AD-999C-96206C62EC69}" srcOrd="0" destOrd="0" presId="urn:microsoft.com/office/officeart/2005/8/layout/venn1"/>
    <dgm:cxn modelId="{CB3400E3-83BB-4D67-9F77-FEEE6CEBBC42}" type="presParOf" srcId="{885522BD-021A-43AB-870F-B52D0AC4E28F}" destId="{57BB44C0-ADA4-4C37-BCEC-BEA2294C6928}" srcOrd="1" destOrd="0" presId="urn:microsoft.com/office/officeart/2005/8/layout/venn1"/>
    <dgm:cxn modelId="{EF361DFA-BAA1-4189-80E7-344096FAEC11}" type="presParOf" srcId="{885522BD-021A-43AB-870F-B52D0AC4E28F}" destId="{06AFF006-718F-43F2-99C2-7567A2BACFFE}" srcOrd="2" destOrd="0" presId="urn:microsoft.com/office/officeart/2005/8/layout/venn1"/>
    <dgm:cxn modelId="{FB05EDB6-D3A1-4A78-8E40-6A230562F3B7}" type="presParOf" srcId="{885522BD-021A-43AB-870F-B52D0AC4E28F}" destId="{27B985E0-405F-4D75-8296-85DC14354B6B}" srcOrd="3" destOrd="0" presId="urn:microsoft.com/office/officeart/2005/8/layout/venn1"/>
    <dgm:cxn modelId="{F60C7657-762D-45EA-8202-4E95241E862C}" type="presParOf" srcId="{885522BD-021A-43AB-870F-B52D0AC4E28F}" destId="{777A636B-581C-4CE8-B5B0-725554179938}" srcOrd="4" destOrd="0" presId="urn:microsoft.com/office/officeart/2005/8/layout/venn1"/>
    <dgm:cxn modelId="{A01D7440-7357-48BC-82F5-8405D78496D2}" type="presParOf" srcId="{885522BD-021A-43AB-870F-B52D0AC4E28F}" destId="{E3960C83-C5B8-4124-86FC-3BFB9F895522}" srcOrd="5"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BF0671-07BF-4806-845D-8E332C7F4DFD}"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n-US"/>
        </a:p>
      </dgm:t>
    </dgm:pt>
    <dgm:pt modelId="{F4B403FE-A380-43C7-9FFB-937EBF835F43}">
      <dgm:prSet phldrT="[Text]"/>
      <dgm:spPr>
        <a:gradFill flip="none" rotWithShape="1">
          <a:gsLst>
            <a:gs pos="100000">
              <a:schemeClr val="bg1">
                <a:lumMod val="65000"/>
              </a:schemeClr>
            </a:gs>
            <a:gs pos="2000">
              <a:schemeClr val="tx1">
                <a:lumMod val="50000"/>
                <a:lumOff val="50000"/>
              </a:schemeClr>
            </a:gs>
            <a:gs pos="66000">
              <a:schemeClr val="bg1">
                <a:lumMod val="95000"/>
              </a:schemeClr>
            </a:gs>
            <a:gs pos="32000">
              <a:schemeClr val="bg1">
                <a:lumMod val="95000"/>
              </a:schemeClr>
            </a:gs>
          </a:gsLst>
          <a:lin ang="5400000" scaled="1"/>
          <a:tileRect/>
        </a:gradFill>
        <a:effectLst>
          <a:outerShdw blurRad="50800" dist="38100" dir="2700000" algn="tl" rotWithShape="0">
            <a:prstClr val="black">
              <a:alpha val="40000"/>
            </a:prstClr>
          </a:outerShdw>
        </a:effectLst>
      </dgm:spPr>
      <dgm:t>
        <a:bodyPr/>
        <a:lstStyle/>
        <a:p>
          <a:endParaRPr lang="en-US" dirty="0"/>
        </a:p>
      </dgm:t>
    </dgm:pt>
    <dgm:pt modelId="{80F3D567-D789-4A47-83D9-C8BF39D63C93}" type="parTrans" cxnId="{F1AD9DBC-558B-48F8-91EE-DEA05611D658}">
      <dgm:prSet/>
      <dgm:spPr/>
      <dgm:t>
        <a:bodyPr/>
        <a:lstStyle/>
        <a:p>
          <a:endParaRPr lang="en-US"/>
        </a:p>
      </dgm:t>
    </dgm:pt>
    <dgm:pt modelId="{86173E1D-31F1-42F6-A998-DFAF4485CE62}" type="sibTrans" cxnId="{F1AD9DBC-558B-48F8-91EE-DEA05611D658}">
      <dgm:prSet/>
      <dgm:spPr/>
      <dgm:t>
        <a:bodyPr/>
        <a:lstStyle/>
        <a:p>
          <a:endParaRPr lang="en-US"/>
        </a:p>
      </dgm:t>
    </dgm:pt>
    <dgm:pt modelId="{C6BAC868-9983-4BE7-981E-8F1BF87EEB63}">
      <dgm:prSet phldrT="[Text]"/>
      <dgm:spPr>
        <a:gradFill flip="none" rotWithShape="1">
          <a:gsLst>
            <a:gs pos="99000">
              <a:schemeClr val="accent4"/>
            </a:gs>
            <a:gs pos="0">
              <a:schemeClr val="accent4">
                <a:lumMod val="75000"/>
              </a:schemeClr>
            </a:gs>
            <a:gs pos="68000">
              <a:schemeClr val="accent4">
                <a:lumMod val="60000"/>
                <a:lumOff val="40000"/>
              </a:schemeClr>
            </a:gs>
            <a:gs pos="23000">
              <a:schemeClr val="accent4">
                <a:lumMod val="60000"/>
                <a:lumOff val="40000"/>
              </a:schemeClr>
            </a:gs>
          </a:gsLst>
          <a:lin ang="2700000" scaled="1"/>
          <a:tileRect/>
        </a:gradFill>
        <a:effectLst>
          <a:outerShdw blurRad="50800" dist="38100" dir="2700000" algn="tl" rotWithShape="0">
            <a:prstClr val="black">
              <a:alpha val="40000"/>
            </a:prstClr>
          </a:outerShdw>
        </a:effectLst>
      </dgm:spPr>
      <dgm:t>
        <a:bodyPr/>
        <a:lstStyle/>
        <a:p>
          <a:endParaRPr lang="en-US" dirty="0"/>
        </a:p>
      </dgm:t>
    </dgm:pt>
    <dgm:pt modelId="{158D620D-D4B2-42B0-ABD4-771F2F6D17CF}" type="parTrans" cxnId="{D489EE79-43BE-451D-B01E-38C7D6A6820A}">
      <dgm:prSet/>
      <dgm:spPr>
        <a:gradFill rotWithShape="0">
          <a:gsLst>
            <a:gs pos="48000">
              <a:schemeClr val="bg1">
                <a:lumMod val="65000"/>
              </a:schemeClr>
            </a:gs>
            <a:gs pos="100000">
              <a:schemeClr val="bg1">
                <a:alpha val="0"/>
              </a:schemeClr>
            </a:gs>
          </a:gsLst>
          <a:lin ang="5400000" scaled="0"/>
        </a:gradFill>
      </dgm:spPr>
      <dgm:t>
        <a:bodyPr/>
        <a:lstStyle/>
        <a:p>
          <a:endParaRPr lang="en-US" dirty="0"/>
        </a:p>
      </dgm:t>
    </dgm:pt>
    <dgm:pt modelId="{80F005F7-5E74-4701-8651-FD8C387122FD}" type="sibTrans" cxnId="{D489EE79-43BE-451D-B01E-38C7D6A6820A}">
      <dgm:prSet/>
      <dgm:spPr/>
      <dgm:t>
        <a:bodyPr/>
        <a:lstStyle/>
        <a:p>
          <a:endParaRPr lang="en-US"/>
        </a:p>
      </dgm:t>
    </dgm:pt>
    <dgm:pt modelId="{93EA3B57-F2BF-4793-8502-ACFC2399251A}">
      <dgm:prSet phldrT="[Text]"/>
      <dgm:spPr>
        <a:gradFill flip="none" rotWithShape="1">
          <a:gsLst>
            <a:gs pos="0">
              <a:schemeClr val="accent5">
                <a:lumMod val="75000"/>
              </a:schemeClr>
            </a:gs>
            <a:gs pos="99000">
              <a:schemeClr val="accent5"/>
            </a:gs>
            <a:gs pos="60500">
              <a:schemeClr val="accent5">
                <a:lumMod val="60000"/>
                <a:lumOff val="40000"/>
              </a:schemeClr>
            </a:gs>
            <a:gs pos="21000">
              <a:schemeClr val="accent5">
                <a:lumMod val="60000"/>
                <a:lumOff val="40000"/>
              </a:schemeClr>
            </a:gs>
          </a:gsLst>
          <a:lin ang="2700000" scaled="1"/>
          <a:tileRect/>
        </a:gradFill>
        <a:effectLst>
          <a:outerShdw blurRad="50800" dist="38100" dir="2700000" algn="tl" rotWithShape="0">
            <a:prstClr val="black">
              <a:alpha val="40000"/>
            </a:prstClr>
          </a:outerShdw>
        </a:effectLst>
      </dgm:spPr>
      <dgm:t>
        <a:bodyPr/>
        <a:lstStyle/>
        <a:p>
          <a:endParaRPr lang="en-US" dirty="0"/>
        </a:p>
      </dgm:t>
    </dgm:pt>
    <dgm:pt modelId="{E74C1DE8-7E1B-49BF-99F4-BC2843AE7D5F}" type="parTrans" cxnId="{76801175-C2EF-4E8F-AB6C-C4977A5290A3}">
      <dgm:prSet/>
      <dgm:spPr>
        <a:gradFill rotWithShape="0">
          <a:gsLst>
            <a:gs pos="48000">
              <a:schemeClr val="bg1">
                <a:lumMod val="65000"/>
              </a:schemeClr>
            </a:gs>
            <a:gs pos="100000">
              <a:schemeClr val="bg1">
                <a:alpha val="0"/>
              </a:schemeClr>
            </a:gs>
          </a:gsLst>
          <a:lin ang="10800000" scaled="0"/>
        </a:gradFill>
      </dgm:spPr>
      <dgm:t>
        <a:bodyPr/>
        <a:lstStyle/>
        <a:p>
          <a:endParaRPr lang="en-US" dirty="0"/>
        </a:p>
      </dgm:t>
    </dgm:pt>
    <dgm:pt modelId="{D163F92A-5E5E-4AB5-8F06-51C3F15F0BC0}" type="sibTrans" cxnId="{76801175-C2EF-4E8F-AB6C-C4977A5290A3}">
      <dgm:prSet/>
      <dgm:spPr/>
      <dgm:t>
        <a:bodyPr/>
        <a:lstStyle/>
        <a:p>
          <a:endParaRPr lang="en-US"/>
        </a:p>
      </dgm:t>
    </dgm:pt>
    <dgm:pt modelId="{65511CA5-6E41-4658-8AD2-39814E35BE3C}">
      <dgm:prSet phldrT="[Text]"/>
      <dgm:spPr>
        <a:gradFill flip="none" rotWithShape="1">
          <a:gsLst>
            <a:gs pos="99000">
              <a:schemeClr val="accent3"/>
            </a:gs>
            <a:gs pos="0">
              <a:schemeClr val="accent3">
                <a:lumMod val="75000"/>
              </a:schemeClr>
            </a:gs>
            <a:gs pos="64500">
              <a:schemeClr val="accent3">
                <a:lumMod val="60000"/>
                <a:lumOff val="40000"/>
              </a:schemeClr>
            </a:gs>
            <a:gs pos="20000">
              <a:schemeClr val="accent3">
                <a:lumMod val="60000"/>
                <a:lumOff val="40000"/>
              </a:schemeClr>
            </a:gs>
          </a:gsLst>
          <a:lin ang="2700000" scaled="1"/>
          <a:tileRect/>
        </a:gradFill>
        <a:effectLst>
          <a:outerShdw blurRad="50800" dist="38100" dir="2700000" algn="tl" rotWithShape="0">
            <a:prstClr val="black">
              <a:alpha val="40000"/>
            </a:prstClr>
          </a:outerShdw>
        </a:effectLst>
      </dgm:spPr>
      <dgm:t>
        <a:bodyPr/>
        <a:lstStyle/>
        <a:p>
          <a:pPr algn="r"/>
          <a:endParaRPr lang="en-US" dirty="0"/>
        </a:p>
      </dgm:t>
    </dgm:pt>
    <dgm:pt modelId="{D7CD3D4F-0321-464F-B582-4F15C5A998AD}" type="parTrans" cxnId="{FC8902A1-ADF1-4C67-BFFA-EFFAB654811C}">
      <dgm:prSet/>
      <dgm:spPr>
        <a:gradFill rotWithShape="0">
          <a:gsLst>
            <a:gs pos="48000">
              <a:schemeClr val="bg1">
                <a:lumMod val="65000"/>
              </a:schemeClr>
            </a:gs>
            <a:gs pos="100000">
              <a:schemeClr val="bg1">
                <a:alpha val="0"/>
              </a:schemeClr>
            </a:gs>
          </a:gsLst>
          <a:lin ang="16200000" scaled="0"/>
        </a:gradFill>
      </dgm:spPr>
      <dgm:t>
        <a:bodyPr/>
        <a:lstStyle/>
        <a:p>
          <a:endParaRPr lang="en-US" dirty="0"/>
        </a:p>
      </dgm:t>
    </dgm:pt>
    <dgm:pt modelId="{86BEC2CD-9734-4855-85C7-DCB49E7DF0E0}" type="sibTrans" cxnId="{FC8902A1-ADF1-4C67-BFFA-EFFAB654811C}">
      <dgm:prSet/>
      <dgm:spPr/>
      <dgm:t>
        <a:bodyPr/>
        <a:lstStyle/>
        <a:p>
          <a:endParaRPr lang="en-US"/>
        </a:p>
      </dgm:t>
    </dgm:pt>
    <dgm:pt modelId="{E1228815-E7AB-434D-8759-2A72FEB2681C}">
      <dgm:prSet phldrT="[Text]"/>
      <dgm:spPr>
        <a:gradFill flip="none" rotWithShape="1">
          <a:gsLst>
            <a:gs pos="100000">
              <a:schemeClr val="accent2"/>
            </a:gs>
            <a:gs pos="0">
              <a:schemeClr val="accent2">
                <a:lumMod val="75000"/>
              </a:schemeClr>
            </a:gs>
            <a:gs pos="48000">
              <a:schemeClr val="accent2">
                <a:lumMod val="60000"/>
                <a:lumOff val="40000"/>
              </a:schemeClr>
            </a:gs>
            <a:gs pos="23000">
              <a:schemeClr val="accent2">
                <a:lumMod val="60000"/>
                <a:lumOff val="40000"/>
              </a:schemeClr>
            </a:gs>
          </a:gsLst>
          <a:lin ang="2700000" scaled="1"/>
          <a:tileRect/>
        </a:gradFill>
        <a:effectLst>
          <a:outerShdw blurRad="50800" dist="38100" dir="2700000" algn="tl" rotWithShape="0">
            <a:prstClr val="black">
              <a:alpha val="40000"/>
            </a:prstClr>
          </a:outerShdw>
        </a:effectLst>
      </dgm:spPr>
      <dgm:t>
        <a:bodyPr/>
        <a:lstStyle/>
        <a:p>
          <a:endParaRPr lang="en-US" dirty="0">
            <a:solidFill>
              <a:srgbClr val="FF0000"/>
            </a:solidFill>
          </a:endParaRPr>
        </a:p>
      </dgm:t>
    </dgm:pt>
    <dgm:pt modelId="{A9BBDAF3-47C4-4525-A5C3-422AE5DB23AA}" type="parTrans" cxnId="{A00045F7-9C5C-4D43-A21A-BC3826045E9B}">
      <dgm:prSet/>
      <dgm:spPr>
        <a:gradFill rotWithShape="0">
          <a:gsLst>
            <a:gs pos="48000">
              <a:schemeClr val="bg1">
                <a:lumMod val="65000"/>
              </a:schemeClr>
            </a:gs>
            <a:gs pos="100000">
              <a:schemeClr val="bg1">
                <a:alpha val="0"/>
              </a:schemeClr>
            </a:gs>
          </a:gsLst>
          <a:lin ang="0" scaled="0"/>
        </a:gradFill>
      </dgm:spPr>
      <dgm:t>
        <a:bodyPr/>
        <a:lstStyle/>
        <a:p>
          <a:endParaRPr lang="en-US" dirty="0"/>
        </a:p>
      </dgm:t>
    </dgm:pt>
    <dgm:pt modelId="{C36BB4DD-D0E4-4BBC-8B07-3AA64B820D5B}" type="sibTrans" cxnId="{A00045F7-9C5C-4D43-A21A-BC3826045E9B}">
      <dgm:prSet/>
      <dgm:spPr/>
      <dgm:t>
        <a:bodyPr/>
        <a:lstStyle/>
        <a:p>
          <a:endParaRPr lang="en-US"/>
        </a:p>
      </dgm:t>
    </dgm:pt>
    <dgm:pt modelId="{DA848829-4EBB-4374-B839-EA9503B4AA7C}" type="pres">
      <dgm:prSet presAssocID="{A2BF0671-07BF-4806-845D-8E332C7F4DFD}" presName="Name0" presStyleCnt="0">
        <dgm:presLayoutVars>
          <dgm:chMax val="1"/>
          <dgm:dir/>
          <dgm:animLvl val="ctr"/>
          <dgm:resizeHandles val="exact"/>
        </dgm:presLayoutVars>
      </dgm:prSet>
      <dgm:spPr/>
    </dgm:pt>
    <dgm:pt modelId="{5BC77979-2F2E-4545-B7F9-9FE08097CDC1}" type="pres">
      <dgm:prSet presAssocID="{F4B403FE-A380-43C7-9FFB-937EBF835F43}" presName="centerShape" presStyleLbl="node0" presStyleIdx="0" presStyleCnt="1" custScaleX="130171" custScaleY="130170"/>
      <dgm:spPr>
        <a:prstGeom prst="diamond">
          <a:avLst/>
        </a:prstGeom>
      </dgm:spPr>
    </dgm:pt>
    <dgm:pt modelId="{73A40222-68DB-4A05-8C81-35B68F0A3BFC}" type="pres">
      <dgm:prSet presAssocID="{158D620D-D4B2-42B0-ABD4-771F2F6D17CF}" presName="parTrans" presStyleLbl="sibTrans2D1" presStyleIdx="0" presStyleCnt="4" custScaleX="268092" custScaleY="104495" custLinFactNeighborX="-24506" custLinFactNeighborY="25453"/>
      <dgm:spPr>
        <a:prstGeom prst="chevron">
          <a:avLst/>
        </a:prstGeom>
      </dgm:spPr>
    </dgm:pt>
    <dgm:pt modelId="{C72E3FB3-347F-48F0-8AF6-F5470092D53F}" type="pres">
      <dgm:prSet presAssocID="{158D620D-D4B2-42B0-ABD4-771F2F6D17CF}" presName="connectorText" presStyleLbl="sibTrans2D1" presStyleIdx="0" presStyleCnt="4"/>
      <dgm:spPr/>
    </dgm:pt>
    <dgm:pt modelId="{187414F8-0E3A-4A59-93EF-3F3A3227042F}" type="pres">
      <dgm:prSet presAssocID="{C6BAC868-9983-4BE7-981E-8F1BF87EEB63}" presName="node" presStyleLbl="node1" presStyleIdx="0" presStyleCnt="4" custScaleX="244226" custScaleY="100190" custRadScaleRad="100228" custRadScaleInc="7999">
        <dgm:presLayoutVars>
          <dgm:bulletEnabled val="1"/>
        </dgm:presLayoutVars>
      </dgm:prSet>
      <dgm:spPr>
        <a:prstGeom prst="roundRect">
          <a:avLst/>
        </a:prstGeom>
      </dgm:spPr>
    </dgm:pt>
    <dgm:pt modelId="{9E4BAC57-0AD0-4EC2-950E-1AF0BE2279A2}" type="pres">
      <dgm:prSet presAssocID="{E74C1DE8-7E1B-49BF-99F4-BC2843AE7D5F}" presName="parTrans" presStyleLbl="sibTrans2D1" presStyleIdx="1" presStyleCnt="4" custScaleX="223149" custScaleY="104495" custLinFactNeighborX="-50023"/>
      <dgm:spPr>
        <a:prstGeom prst="chevron">
          <a:avLst/>
        </a:prstGeom>
      </dgm:spPr>
    </dgm:pt>
    <dgm:pt modelId="{05067B17-3831-4DD4-A14F-F6C975D44EF5}" type="pres">
      <dgm:prSet presAssocID="{E74C1DE8-7E1B-49BF-99F4-BC2843AE7D5F}" presName="connectorText" presStyleLbl="sibTrans2D1" presStyleIdx="1" presStyleCnt="4"/>
      <dgm:spPr/>
    </dgm:pt>
    <dgm:pt modelId="{422F3D00-C205-4D3D-8B42-672A8C876A1D}" type="pres">
      <dgm:prSet presAssocID="{93EA3B57-F2BF-4793-8502-ACFC2399251A}" presName="node" presStyleLbl="node1" presStyleIdx="1" presStyleCnt="4" custScaleX="233562" custRadScaleRad="147796">
        <dgm:presLayoutVars>
          <dgm:bulletEnabled val="1"/>
        </dgm:presLayoutVars>
      </dgm:prSet>
      <dgm:spPr>
        <a:prstGeom prst="roundRect">
          <a:avLst/>
        </a:prstGeom>
      </dgm:spPr>
    </dgm:pt>
    <dgm:pt modelId="{66E659E8-9C37-4484-AB37-6FF239EDB5A9}" type="pres">
      <dgm:prSet presAssocID="{D7CD3D4F-0321-464F-B582-4F15C5A998AD}" presName="parTrans" presStyleLbl="sibTrans2D1" presStyleIdx="2" presStyleCnt="4" custScaleX="268092" custScaleY="104495" custLinFactNeighborX="-7323" custLinFactNeighborY="-13332" custRadScaleRad="26458" custRadScaleInc="-2147483648"/>
      <dgm:spPr>
        <a:prstGeom prst="chevron">
          <a:avLst/>
        </a:prstGeom>
      </dgm:spPr>
    </dgm:pt>
    <dgm:pt modelId="{B39DB2F4-2E42-49DC-83F6-C27A00F17AD7}" type="pres">
      <dgm:prSet presAssocID="{D7CD3D4F-0321-464F-B582-4F15C5A998AD}" presName="connectorText" presStyleLbl="sibTrans2D1" presStyleIdx="2" presStyleCnt="4"/>
      <dgm:spPr/>
    </dgm:pt>
    <dgm:pt modelId="{5E7F5109-2EA6-4480-95BC-684ED92FD263}" type="pres">
      <dgm:prSet presAssocID="{65511CA5-6E41-4658-8AD2-39814E35BE3C}" presName="node" presStyleLbl="node1" presStyleIdx="2" presStyleCnt="4" custScaleX="247812" custScaleY="100190" custRadScaleRad="100071" custRadScaleInc="-3622">
        <dgm:presLayoutVars>
          <dgm:bulletEnabled val="1"/>
        </dgm:presLayoutVars>
      </dgm:prSet>
      <dgm:spPr>
        <a:prstGeom prst="roundRect">
          <a:avLst/>
        </a:prstGeom>
      </dgm:spPr>
    </dgm:pt>
    <dgm:pt modelId="{8B6E3DA1-0156-47A7-BB2D-17615E5B0739}" type="pres">
      <dgm:prSet presAssocID="{A9BBDAF3-47C4-4525-A5C3-422AE5DB23AA}" presName="parTrans" presStyleLbl="sibTrans2D1" presStyleIdx="3" presStyleCnt="4" custScaleX="314220" custScaleY="104495" custLinFactNeighborX="36458" custLinFactNeighborY="0" custRadScaleRad="49890" custRadScaleInc="-2147483648"/>
      <dgm:spPr>
        <a:prstGeom prst="chevron">
          <a:avLst/>
        </a:prstGeom>
      </dgm:spPr>
    </dgm:pt>
    <dgm:pt modelId="{E4CB8CC5-C59D-46AD-A0C8-1E10BEEB4247}" type="pres">
      <dgm:prSet presAssocID="{A9BBDAF3-47C4-4525-A5C3-422AE5DB23AA}" presName="connectorText" presStyleLbl="sibTrans2D1" presStyleIdx="3" presStyleCnt="4"/>
      <dgm:spPr/>
    </dgm:pt>
    <dgm:pt modelId="{9A08C4DD-D7FE-4BCF-BC03-915A824B1351}" type="pres">
      <dgm:prSet presAssocID="{E1228815-E7AB-434D-8759-2A72FEB2681C}" presName="node" presStyleLbl="node1" presStyleIdx="3" presStyleCnt="4" custScaleX="244492" custRadScaleRad="146256">
        <dgm:presLayoutVars>
          <dgm:bulletEnabled val="1"/>
        </dgm:presLayoutVars>
      </dgm:prSet>
      <dgm:spPr>
        <a:prstGeom prst="roundRect">
          <a:avLst/>
        </a:prstGeom>
      </dgm:spPr>
    </dgm:pt>
  </dgm:ptLst>
  <dgm:cxnLst>
    <dgm:cxn modelId="{8BBE550E-941D-41AE-B764-10DAFE27732E}" type="presOf" srcId="{E1228815-E7AB-434D-8759-2A72FEB2681C}" destId="{9A08C4DD-D7FE-4BCF-BC03-915A824B1351}" srcOrd="0" destOrd="0" presId="urn:microsoft.com/office/officeart/2005/8/layout/radial5"/>
    <dgm:cxn modelId="{FDEADD17-249A-49FA-AB5A-18A1AC8F3E01}" type="presOf" srcId="{A9BBDAF3-47C4-4525-A5C3-422AE5DB23AA}" destId="{8B6E3DA1-0156-47A7-BB2D-17615E5B0739}" srcOrd="0" destOrd="0" presId="urn:microsoft.com/office/officeart/2005/8/layout/radial5"/>
    <dgm:cxn modelId="{644D3125-2237-45B7-A298-010E78A12522}" type="presOf" srcId="{F4B403FE-A380-43C7-9FFB-937EBF835F43}" destId="{5BC77979-2F2E-4545-B7F9-9FE08097CDC1}" srcOrd="0" destOrd="0" presId="urn:microsoft.com/office/officeart/2005/8/layout/radial5"/>
    <dgm:cxn modelId="{523CE828-1778-4171-8A76-6A304C92FDD6}" type="presOf" srcId="{65511CA5-6E41-4658-8AD2-39814E35BE3C}" destId="{5E7F5109-2EA6-4480-95BC-684ED92FD263}" srcOrd="0" destOrd="0" presId="urn:microsoft.com/office/officeart/2005/8/layout/radial5"/>
    <dgm:cxn modelId="{65CF9F2A-1AB0-4836-ACA6-68404F2A90D6}" type="presOf" srcId="{158D620D-D4B2-42B0-ABD4-771F2F6D17CF}" destId="{73A40222-68DB-4A05-8C81-35B68F0A3BFC}" srcOrd="0" destOrd="0" presId="urn:microsoft.com/office/officeart/2005/8/layout/radial5"/>
    <dgm:cxn modelId="{1439675F-DED7-4C9F-B4B6-45C673280E3C}" type="presOf" srcId="{A2BF0671-07BF-4806-845D-8E332C7F4DFD}" destId="{DA848829-4EBB-4374-B839-EA9503B4AA7C}" srcOrd="0" destOrd="0" presId="urn:microsoft.com/office/officeart/2005/8/layout/radial5"/>
    <dgm:cxn modelId="{02810343-F3EB-4145-B0C4-2D77F884E6DC}" type="presOf" srcId="{A9BBDAF3-47C4-4525-A5C3-422AE5DB23AA}" destId="{E4CB8CC5-C59D-46AD-A0C8-1E10BEEB4247}" srcOrd="1" destOrd="0" presId="urn:microsoft.com/office/officeart/2005/8/layout/radial5"/>
    <dgm:cxn modelId="{0B709E69-5FB9-4908-8C75-962E4E007672}" type="presOf" srcId="{C6BAC868-9983-4BE7-981E-8F1BF87EEB63}" destId="{187414F8-0E3A-4A59-93EF-3F3A3227042F}" srcOrd="0" destOrd="0" presId="urn:microsoft.com/office/officeart/2005/8/layout/radial5"/>
    <dgm:cxn modelId="{F0993C73-F5AF-4993-9248-4835D80197D5}" type="presOf" srcId="{D7CD3D4F-0321-464F-B582-4F15C5A998AD}" destId="{B39DB2F4-2E42-49DC-83F6-C27A00F17AD7}" srcOrd="1" destOrd="0" presId="urn:microsoft.com/office/officeart/2005/8/layout/radial5"/>
    <dgm:cxn modelId="{76801175-C2EF-4E8F-AB6C-C4977A5290A3}" srcId="{F4B403FE-A380-43C7-9FFB-937EBF835F43}" destId="{93EA3B57-F2BF-4793-8502-ACFC2399251A}" srcOrd="1" destOrd="0" parTransId="{E74C1DE8-7E1B-49BF-99F4-BC2843AE7D5F}" sibTransId="{D163F92A-5E5E-4AB5-8F06-51C3F15F0BC0}"/>
    <dgm:cxn modelId="{D489EE79-43BE-451D-B01E-38C7D6A6820A}" srcId="{F4B403FE-A380-43C7-9FFB-937EBF835F43}" destId="{C6BAC868-9983-4BE7-981E-8F1BF87EEB63}" srcOrd="0" destOrd="0" parTransId="{158D620D-D4B2-42B0-ABD4-771F2F6D17CF}" sibTransId="{80F005F7-5E74-4701-8651-FD8C387122FD}"/>
    <dgm:cxn modelId="{639FEE5A-4482-49D8-A977-E34137FCF921}" type="presOf" srcId="{E74C1DE8-7E1B-49BF-99F4-BC2843AE7D5F}" destId="{05067B17-3831-4DD4-A14F-F6C975D44EF5}" srcOrd="1" destOrd="0" presId="urn:microsoft.com/office/officeart/2005/8/layout/radial5"/>
    <dgm:cxn modelId="{FC8902A1-ADF1-4C67-BFFA-EFFAB654811C}" srcId="{F4B403FE-A380-43C7-9FFB-937EBF835F43}" destId="{65511CA5-6E41-4658-8AD2-39814E35BE3C}" srcOrd="2" destOrd="0" parTransId="{D7CD3D4F-0321-464F-B582-4F15C5A998AD}" sibTransId="{86BEC2CD-9734-4855-85C7-DCB49E7DF0E0}"/>
    <dgm:cxn modelId="{F1AD9DBC-558B-48F8-91EE-DEA05611D658}" srcId="{A2BF0671-07BF-4806-845D-8E332C7F4DFD}" destId="{F4B403FE-A380-43C7-9FFB-937EBF835F43}" srcOrd="0" destOrd="0" parTransId="{80F3D567-D789-4A47-83D9-C8BF39D63C93}" sibTransId="{86173E1D-31F1-42F6-A998-DFAF4485CE62}"/>
    <dgm:cxn modelId="{662AFAD9-1DA9-4B9D-8AC7-1E0FC723719D}" type="presOf" srcId="{158D620D-D4B2-42B0-ABD4-771F2F6D17CF}" destId="{C72E3FB3-347F-48F0-8AF6-F5470092D53F}" srcOrd="1" destOrd="0" presId="urn:microsoft.com/office/officeart/2005/8/layout/radial5"/>
    <dgm:cxn modelId="{8D6D75E7-E84B-45AF-B67F-587D9594BEE4}" type="presOf" srcId="{D7CD3D4F-0321-464F-B582-4F15C5A998AD}" destId="{66E659E8-9C37-4484-AB37-6FF239EDB5A9}" srcOrd="0" destOrd="0" presId="urn:microsoft.com/office/officeart/2005/8/layout/radial5"/>
    <dgm:cxn modelId="{1AA97DE9-4E17-498A-A2DF-4DE1A944CC8C}" type="presOf" srcId="{93EA3B57-F2BF-4793-8502-ACFC2399251A}" destId="{422F3D00-C205-4D3D-8B42-672A8C876A1D}" srcOrd="0" destOrd="0" presId="urn:microsoft.com/office/officeart/2005/8/layout/radial5"/>
    <dgm:cxn modelId="{A00045F7-9C5C-4D43-A21A-BC3826045E9B}" srcId="{F4B403FE-A380-43C7-9FFB-937EBF835F43}" destId="{E1228815-E7AB-434D-8759-2A72FEB2681C}" srcOrd="3" destOrd="0" parTransId="{A9BBDAF3-47C4-4525-A5C3-422AE5DB23AA}" sibTransId="{C36BB4DD-D0E4-4BBC-8B07-3AA64B820D5B}"/>
    <dgm:cxn modelId="{FE0E3EFB-3B3F-45E1-BB6B-894B4FAA4CD1}" type="presOf" srcId="{E74C1DE8-7E1B-49BF-99F4-BC2843AE7D5F}" destId="{9E4BAC57-0AD0-4EC2-950E-1AF0BE2279A2}" srcOrd="0" destOrd="0" presId="urn:microsoft.com/office/officeart/2005/8/layout/radial5"/>
    <dgm:cxn modelId="{EE17A621-6761-4C93-8C87-040B6964A5FE}" type="presParOf" srcId="{DA848829-4EBB-4374-B839-EA9503B4AA7C}" destId="{5BC77979-2F2E-4545-B7F9-9FE08097CDC1}" srcOrd="0" destOrd="0" presId="urn:microsoft.com/office/officeart/2005/8/layout/radial5"/>
    <dgm:cxn modelId="{9BA1015D-E3C1-4D5A-B0A3-25EAAEBC6B4D}" type="presParOf" srcId="{DA848829-4EBB-4374-B839-EA9503B4AA7C}" destId="{73A40222-68DB-4A05-8C81-35B68F0A3BFC}" srcOrd="1" destOrd="0" presId="urn:microsoft.com/office/officeart/2005/8/layout/radial5"/>
    <dgm:cxn modelId="{BFDC59D4-7A4E-4341-9AF9-ABDFEFF0023A}" type="presParOf" srcId="{73A40222-68DB-4A05-8C81-35B68F0A3BFC}" destId="{C72E3FB3-347F-48F0-8AF6-F5470092D53F}" srcOrd="0" destOrd="0" presId="urn:microsoft.com/office/officeart/2005/8/layout/radial5"/>
    <dgm:cxn modelId="{F51443D2-1E64-42BA-8523-498615D1FB2B}" type="presParOf" srcId="{DA848829-4EBB-4374-B839-EA9503B4AA7C}" destId="{187414F8-0E3A-4A59-93EF-3F3A3227042F}" srcOrd="2" destOrd="0" presId="urn:microsoft.com/office/officeart/2005/8/layout/radial5"/>
    <dgm:cxn modelId="{4174F1CE-BC4D-4461-9B04-036942A090E0}" type="presParOf" srcId="{DA848829-4EBB-4374-B839-EA9503B4AA7C}" destId="{9E4BAC57-0AD0-4EC2-950E-1AF0BE2279A2}" srcOrd="3" destOrd="0" presId="urn:microsoft.com/office/officeart/2005/8/layout/radial5"/>
    <dgm:cxn modelId="{44C0A1D4-6801-49A2-88EF-AC55637817F1}" type="presParOf" srcId="{9E4BAC57-0AD0-4EC2-950E-1AF0BE2279A2}" destId="{05067B17-3831-4DD4-A14F-F6C975D44EF5}" srcOrd="0" destOrd="0" presId="urn:microsoft.com/office/officeart/2005/8/layout/radial5"/>
    <dgm:cxn modelId="{AEB1400E-FA1D-4359-846E-4757A1EC7792}" type="presParOf" srcId="{DA848829-4EBB-4374-B839-EA9503B4AA7C}" destId="{422F3D00-C205-4D3D-8B42-672A8C876A1D}" srcOrd="4" destOrd="0" presId="urn:microsoft.com/office/officeart/2005/8/layout/radial5"/>
    <dgm:cxn modelId="{842D5099-6256-4EE6-A1CD-9430B5C26921}" type="presParOf" srcId="{DA848829-4EBB-4374-B839-EA9503B4AA7C}" destId="{66E659E8-9C37-4484-AB37-6FF239EDB5A9}" srcOrd="5" destOrd="0" presId="urn:microsoft.com/office/officeart/2005/8/layout/radial5"/>
    <dgm:cxn modelId="{A5A04E11-F93B-4419-A562-1BEAE036A7ED}" type="presParOf" srcId="{66E659E8-9C37-4484-AB37-6FF239EDB5A9}" destId="{B39DB2F4-2E42-49DC-83F6-C27A00F17AD7}" srcOrd="0" destOrd="0" presId="urn:microsoft.com/office/officeart/2005/8/layout/radial5"/>
    <dgm:cxn modelId="{8833BACF-859B-469D-8658-99DACBD62CF8}" type="presParOf" srcId="{DA848829-4EBB-4374-B839-EA9503B4AA7C}" destId="{5E7F5109-2EA6-4480-95BC-684ED92FD263}" srcOrd="6" destOrd="0" presId="urn:microsoft.com/office/officeart/2005/8/layout/radial5"/>
    <dgm:cxn modelId="{87B53482-1126-401E-A6BE-7573606D2F85}" type="presParOf" srcId="{DA848829-4EBB-4374-B839-EA9503B4AA7C}" destId="{8B6E3DA1-0156-47A7-BB2D-17615E5B0739}" srcOrd="7" destOrd="0" presId="urn:microsoft.com/office/officeart/2005/8/layout/radial5"/>
    <dgm:cxn modelId="{E118560D-7B88-4043-8661-BF89521B0F38}" type="presParOf" srcId="{8B6E3DA1-0156-47A7-BB2D-17615E5B0739}" destId="{E4CB8CC5-C59D-46AD-A0C8-1E10BEEB4247}" srcOrd="0" destOrd="0" presId="urn:microsoft.com/office/officeart/2005/8/layout/radial5"/>
    <dgm:cxn modelId="{FBAF0F36-B6A5-4A35-8A19-B3EDDCA5C8F7}" type="presParOf" srcId="{DA848829-4EBB-4374-B839-EA9503B4AA7C}" destId="{9A08C4DD-D7FE-4BCF-BC03-915A824B1351}" srcOrd="8"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925995-7031-4598-8BC7-8782F2A5A39D}" type="doc">
      <dgm:prSet loTypeId="urn:microsoft.com/office/officeart/2005/8/layout/pyramid1" loCatId="pyramid" qsTypeId="urn:microsoft.com/office/officeart/2005/8/quickstyle/simple1" qsCatId="simple" csTypeId="urn:microsoft.com/office/officeart/2005/8/colors/accent1_2" csCatId="accent1" phldr="1"/>
      <dgm:spPr/>
    </dgm:pt>
    <dgm:pt modelId="{F7CDB6F5-84BB-4D43-BCC1-835D44669E55}">
      <dgm:prSet phldrT="[Text]" custT="1"/>
      <dgm:spPr>
        <a:gradFill flip="none" rotWithShape="1">
          <a:gsLst>
            <a:gs pos="0">
              <a:schemeClr val="accent3">
                <a:lumMod val="75000"/>
              </a:schemeClr>
            </a:gs>
            <a:gs pos="35000">
              <a:schemeClr val="accent3">
                <a:lumMod val="40000"/>
                <a:lumOff val="60000"/>
              </a:schemeClr>
            </a:gs>
            <a:gs pos="100000">
              <a:schemeClr val="accent3"/>
            </a:gs>
          </a:gsLst>
          <a:lin ang="0" scaled="1"/>
          <a:tileRect/>
        </a:gradFill>
        <a:ln w="25400">
          <a:solidFill>
            <a:schemeClr val="lt1">
              <a:hueOff val="0"/>
              <a:satOff val="0"/>
              <a:lumOff val="0"/>
            </a:schemeClr>
          </a:solidFill>
        </a:ln>
        <a:effectLst/>
        <a:scene3d>
          <a:camera prst="orthographicFront">
            <a:rot lat="0" lon="0" rev="0"/>
          </a:camera>
          <a:lightRig rig="contrasting" dir="t">
            <a:rot lat="0" lon="0" rev="7800000"/>
          </a:lightRig>
        </a:scene3d>
        <a:sp3d>
          <a:bevelT w="139700" h="139700"/>
        </a:sp3d>
      </dgm:spPr>
      <dgm:t>
        <a:bodyPr/>
        <a:lstStyle/>
        <a:p>
          <a:endParaRPr lang="en-US" sz="1600" b="0" dirty="0"/>
        </a:p>
      </dgm:t>
    </dgm:pt>
    <dgm:pt modelId="{7B1E70A0-1EAA-445D-9AE2-362A89125C83}" type="parTrans" cxnId="{DA6C0876-D239-4E16-BA50-B82A46A24A65}">
      <dgm:prSet/>
      <dgm:spPr/>
      <dgm:t>
        <a:bodyPr/>
        <a:lstStyle/>
        <a:p>
          <a:endParaRPr lang="en-US"/>
        </a:p>
      </dgm:t>
    </dgm:pt>
    <dgm:pt modelId="{9F1DB10C-8C79-4784-B93B-F993DDCB0A17}" type="sibTrans" cxnId="{DA6C0876-D239-4E16-BA50-B82A46A24A65}">
      <dgm:prSet/>
      <dgm:spPr/>
      <dgm:t>
        <a:bodyPr/>
        <a:lstStyle/>
        <a:p>
          <a:endParaRPr lang="en-US"/>
        </a:p>
      </dgm:t>
    </dgm:pt>
    <dgm:pt modelId="{B05DAC12-09F2-4CE8-8AED-22A6B00E61B8}">
      <dgm:prSet phldrT="[Text]" custT="1"/>
      <dgm:spPr>
        <a:gradFill rotWithShape="0">
          <a:gsLst>
            <a:gs pos="100000">
              <a:schemeClr val="accent5"/>
            </a:gs>
            <a:gs pos="0">
              <a:schemeClr val="accent5">
                <a:lumMod val="75000"/>
              </a:schemeClr>
            </a:gs>
            <a:gs pos="34000">
              <a:schemeClr val="accent5">
                <a:lumMod val="40000"/>
                <a:lumOff val="60000"/>
              </a:schemeClr>
            </a:gs>
          </a:gsLst>
          <a:lin ang="0" scaled="0"/>
        </a:gradFill>
        <a:ln w="25400">
          <a:solidFill>
            <a:schemeClr val="lt1">
              <a:hueOff val="0"/>
              <a:satOff val="0"/>
              <a:lumOff val="0"/>
            </a:schemeClr>
          </a:solidFill>
        </a:ln>
        <a:effectLst/>
        <a:scene3d>
          <a:camera prst="orthographicFront">
            <a:rot lat="0" lon="0" rev="0"/>
          </a:camera>
          <a:lightRig rig="contrasting" dir="t">
            <a:rot lat="0" lon="0" rev="7800000"/>
          </a:lightRig>
        </a:scene3d>
        <a:sp3d>
          <a:bevelT w="139700" h="139700"/>
        </a:sp3d>
      </dgm:spPr>
      <dgm:t>
        <a:bodyPr/>
        <a:lstStyle/>
        <a:p>
          <a:endParaRPr lang="en-US" sz="1600" b="0" dirty="0"/>
        </a:p>
      </dgm:t>
    </dgm:pt>
    <dgm:pt modelId="{2BEA7BB5-881F-4A64-84BC-15BB948317A5}" type="parTrans" cxnId="{18076172-A523-4D99-B0E3-F4AFE09EA157}">
      <dgm:prSet/>
      <dgm:spPr/>
      <dgm:t>
        <a:bodyPr/>
        <a:lstStyle/>
        <a:p>
          <a:endParaRPr lang="en-US"/>
        </a:p>
      </dgm:t>
    </dgm:pt>
    <dgm:pt modelId="{299B2236-F0E7-4344-82E1-7D3A16D17009}" type="sibTrans" cxnId="{18076172-A523-4D99-B0E3-F4AFE09EA157}">
      <dgm:prSet/>
      <dgm:spPr/>
      <dgm:t>
        <a:bodyPr/>
        <a:lstStyle/>
        <a:p>
          <a:endParaRPr lang="en-US"/>
        </a:p>
      </dgm:t>
    </dgm:pt>
    <dgm:pt modelId="{E0060D7B-E0DA-48A1-ADD7-F46B258298E9}">
      <dgm:prSet phldrT="[Text]" custT="1"/>
      <dgm:spPr>
        <a:gradFill rotWithShape="0">
          <a:gsLst>
            <a:gs pos="100000">
              <a:schemeClr val="accent4"/>
            </a:gs>
            <a:gs pos="0">
              <a:schemeClr val="accent4">
                <a:lumMod val="75000"/>
              </a:schemeClr>
            </a:gs>
            <a:gs pos="34000">
              <a:schemeClr val="accent4">
                <a:lumMod val="40000"/>
                <a:lumOff val="60000"/>
              </a:schemeClr>
            </a:gs>
          </a:gsLst>
          <a:lin ang="0" scaled="0"/>
        </a:gradFill>
        <a:ln w="25400">
          <a:solidFill>
            <a:schemeClr val="lt1">
              <a:hueOff val="0"/>
              <a:satOff val="0"/>
              <a:lumOff val="0"/>
            </a:schemeClr>
          </a:solidFill>
        </a:ln>
        <a:effectLst/>
        <a:scene3d>
          <a:camera prst="orthographicFront">
            <a:rot lat="0" lon="0" rev="0"/>
          </a:camera>
          <a:lightRig rig="contrasting" dir="t">
            <a:rot lat="0" lon="0" rev="7800000"/>
          </a:lightRig>
        </a:scene3d>
        <a:sp3d>
          <a:bevelT w="139700" h="139700"/>
        </a:sp3d>
      </dgm:spPr>
      <dgm:t>
        <a:bodyPr/>
        <a:lstStyle/>
        <a:p>
          <a:endParaRPr lang="en-US" sz="1600" b="0" dirty="0"/>
        </a:p>
      </dgm:t>
    </dgm:pt>
    <dgm:pt modelId="{4905E804-CD14-46A8-845E-757BE9432733}" type="parTrans" cxnId="{DFFAAEEA-254A-4032-97EC-03EBEE31E673}">
      <dgm:prSet/>
      <dgm:spPr/>
      <dgm:t>
        <a:bodyPr/>
        <a:lstStyle/>
        <a:p>
          <a:endParaRPr lang="en-US"/>
        </a:p>
      </dgm:t>
    </dgm:pt>
    <dgm:pt modelId="{A5D5F487-D24A-403C-9D5C-AE023E110DAD}" type="sibTrans" cxnId="{DFFAAEEA-254A-4032-97EC-03EBEE31E673}">
      <dgm:prSet/>
      <dgm:spPr/>
      <dgm:t>
        <a:bodyPr/>
        <a:lstStyle/>
        <a:p>
          <a:endParaRPr lang="en-US"/>
        </a:p>
      </dgm:t>
    </dgm:pt>
    <dgm:pt modelId="{ED3ABCF8-0FDA-4D0A-8D3D-B962CFD1C93F}">
      <dgm:prSet phldrT="[Text]" custT="1"/>
      <dgm:spPr>
        <a:gradFill flip="none" rotWithShape="1">
          <a:gsLst>
            <a:gs pos="100000">
              <a:schemeClr val="accent2"/>
            </a:gs>
            <a:gs pos="0">
              <a:schemeClr val="accent2">
                <a:lumMod val="75000"/>
              </a:schemeClr>
            </a:gs>
            <a:gs pos="35000">
              <a:schemeClr val="accent2">
                <a:lumMod val="40000"/>
                <a:lumOff val="60000"/>
              </a:schemeClr>
            </a:gs>
          </a:gsLst>
          <a:lin ang="0" scaled="1"/>
          <a:tileRect/>
        </a:gradFill>
        <a:ln w="25400">
          <a:solidFill>
            <a:schemeClr val="lt1">
              <a:hueOff val="0"/>
              <a:satOff val="0"/>
              <a:lumOff val="0"/>
            </a:schemeClr>
          </a:solidFill>
        </a:ln>
        <a:effectLst>
          <a:reflection blurRad="6350" stA="52000" endA="300" endPos="35000" dir="5400000" sy="-100000" algn="bl" rotWithShape="0"/>
        </a:effectLst>
        <a:scene3d>
          <a:camera prst="orthographicFront">
            <a:rot lat="0" lon="0" rev="0"/>
          </a:camera>
          <a:lightRig rig="contrasting" dir="t">
            <a:rot lat="0" lon="0" rev="7800000"/>
          </a:lightRig>
        </a:scene3d>
        <a:sp3d>
          <a:bevelT w="139700" h="139700"/>
        </a:sp3d>
      </dgm:spPr>
      <dgm:t>
        <a:bodyPr/>
        <a:lstStyle/>
        <a:p>
          <a:endParaRPr lang="en-US" sz="1600" b="0" dirty="0"/>
        </a:p>
      </dgm:t>
    </dgm:pt>
    <dgm:pt modelId="{9AD36C46-80DC-4121-8978-F9379ECEE68B}" type="parTrans" cxnId="{56B48C51-82BC-4AB1-AB6C-952AC8AB73CD}">
      <dgm:prSet/>
      <dgm:spPr/>
      <dgm:t>
        <a:bodyPr/>
        <a:lstStyle/>
        <a:p>
          <a:endParaRPr lang="en-US"/>
        </a:p>
      </dgm:t>
    </dgm:pt>
    <dgm:pt modelId="{65FF12E7-B1E9-47D7-8E54-6EB1C5DB8A28}" type="sibTrans" cxnId="{56B48C51-82BC-4AB1-AB6C-952AC8AB73CD}">
      <dgm:prSet/>
      <dgm:spPr/>
      <dgm:t>
        <a:bodyPr/>
        <a:lstStyle/>
        <a:p>
          <a:endParaRPr lang="en-US"/>
        </a:p>
      </dgm:t>
    </dgm:pt>
    <dgm:pt modelId="{1F6F0A7F-B867-4D00-937B-52F217AC3FB3}">
      <dgm:prSet phldrT="[Text]" custT="1"/>
      <dgm:spPr>
        <a:gradFill flip="none" rotWithShape="1">
          <a:gsLst>
            <a:gs pos="35000">
              <a:schemeClr val="bg1">
                <a:lumMod val="95000"/>
              </a:schemeClr>
            </a:gs>
            <a:gs pos="2000">
              <a:schemeClr val="bg1">
                <a:lumMod val="65000"/>
              </a:schemeClr>
            </a:gs>
            <a:gs pos="100000">
              <a:schemeClr val="bg1">
                <a:lumMod val="65000"/>
              </a:schemeClr>
            </a:gs>
          </a:gsLst>
          <a:lin ang="0" scaled="0"/>
          <a:tileRect/>
        </a:gradFill>
        <a:ln w="25400">
          <a:solidFill>
            <a:schemeClr val="lt1">
              <a:hueOff val="0"/>
              <a:satOff val="0"/>
              <a:lumOff val="0"/>
            </a:schemeClr>
          </a:solidFill>
        </a:ln>
        <a:effectLst/>
        <a:scene3d>
          <a:camera prst="orthographicFront">
            <a:rot lat="0" lon="0" rev="0"/>
          </a:camera>
          <a:lightRig rig="contrasting" dir="t">
            <a:rot lat="0" lon="0" rev="7800000"/>
          </a:lightRig>
        </a:scene3d>
        <a:sp3d>
          <a:bevelT w="139700" h="139700"/>
        </a:sp3d>
      </dgm:spPr>
      <dgm:t>
        <a:bodyPr/>
        <a:lstStyle/>
        <a:p>
          <a:endParaRPr lang="en-US" sz="1600" b="0" dirty="0"/>
        </a:p>
      </dgm:t>
    </dgm:pt>
    <dgm:pt modelId="{69D94B41-D460-4352-8FE7-DC0B804D0CAA}" type="sibTrans" cxnId="{4312CC37-2B76-41A9-BA64-629AAC3D0DF0}">
      <dgm:prSet/>
      <dgm:spPr/>
      <dgm:t>
        <a:bodyPr/>
        <a:lstStyle/>
        <a:p>
          <a:endParaRPr lang="en-US"/>
        </a:p>
      </dgm:t>
    </dgm:pt>
    <dgm:pt modelId="{FD9252D9-EAFC-4020-9D1D-7C23954BD7BB}" type="parTrans" cxnId="{4312CC37-2B76-41A9-BA64-629AAC3D0DF0}">
      <dgm:prSet/>
      <dgm:spPr/>
      <dgm:t>
        <a:bodyPr/>
        <a:lstStyle/>
        <a:p>
          <a:endParaRPr lang="en-US"/>
        </a:p>
      </dgm:t>
    </dgm:pt>
    <dgm:pt modelId="{CF3407BC-18FA-4A97-B78B-92761C531ED5}" type="pres">
      <dgm:prSet presAssocID="{81925995-7031-4598-8BC7-8782F2A5A39D}" presName="Name0" presStyleCnt="0">
        <dgm:presLayoutVars>
          <dgm:dir/>
          <dgm:animLvl val="lvl"/>
          <dgm:resizeHandles val="exact"/>
        </dgm:presLayoutVars>
      </dgm:prSet>
      <dgm:spPr/>
    </dgm:pt>
    <dgm:pt modelId="{4281B6F8-8856-4C21-8901-DBE44663CF1E}" type="pres">
      <dgm:prSet presAssocID="{1F6F0A7F-B867-4D00-937B-52F217AC3FB3}" presName="Name8" presStyleCnt="0"/>
      <dgm:spPr/>
    </dgm:pt>
    <dgm:pt modelId="{27949F76-157C-405A-B05A-C94B9F03C943}" type="pres">
      <dgm:prSet presAssocID="{1F6F0A7F-B867-4D00-937B-52F217AC3FB3}" presName="level" presStyleLbl="node1" presStyleIdx="0" presStyleCnt="5" custScaleX="103515" custLinFactNeighborX="2264" custLinFactNeighborY="2198">
        <dgm:presLayoutVars>
          <dgm:chMax val="1"/>
          <dgm:bulletEnabled val="1"/>
        </dgm:presLayoutVars>
      </dgm:prSet>
      <dgm:spPr/>
    </dgm:pt>
    <dgm:pt modelId="{88D4545E-2350-4F85-92D4-F1E03E106502}" type="pres">
      <dgm:prSet presAssocID="{1F6F0A7F-B867-4D00-937B-52F217AC3FB3}" presName="levelTx" presStyleLbl="revTx" presStyleIdx="0" presStyleCnt="0">
        <dgm:presLayoutVars>
          <dgm:chMax val="1"/>
          <dgm:bulletEnabled val="1"/>
        </dgm:presLayoutVars>
      </dgm:prSet>
      <dgm:spPr/>
    </dgm:pt>
    <dgm:pt modelId="{7D59150C-FC51-4291-A4A6-6D53230C1BE4}" type="pres">
      <dgm:prSet presAssocID="{F7CDB6F5-84BB-4D43-BCC1-835D44669E55}" presName="Name8" presStyleCnt="0"/>
      <dgm:spPr/>
    </dgm:pt>
    <dgm:pt modelId="{4F8573E0-D225-490D-91D8-370C58A8F6A5}" type="pres">
      <dgm:prSet presAssocID="{F7CDB6F5-84BB-4D43-BCC1-835D44669E55}" presName="level" presStyleLbl="node1" presStyleIdx="1" presStyleCnt="5" custLinFactNeighborY="2198">
        <dgm:presLayoutVars>
          <dgm:chMax val="1"/>
          <dgm:bulletEnabled val="1"/>
        </dgm:presLayoutVars>
      </dgm:prSet>
      <dgm:spPr/>
    </dgm:pt>
    <dgm:pt modelId="{612D8DA6-E399-44DB-BF2A-35932FF047AE}" type="pres">
      <dgm:prSet presAssocID="{F7CDB6F5-84BB-4D43-BCC1-835D44669E55}" presName="levelTx" presStyleLbl="revTx" presStyleIdx="0" presStyleCnt="0">
        <dgm:presLayoutVars>
          <dgm:chMax val="1"/>
          <dgm:bulletEnabled val="1"/>
        </dgm:presLayoutVars>
      </dgm:prSet>
      <dgm:spPr/>
    </dgm:pt>
    <dgm:pt modelId="{FD34039F-AB3D-408F-9C45-D912CC30B946}" type="pres">
      <dgm:prSet presAssocID="{B05DAC12-09F2-4CE8-8AED-22A6B00E61B8}" presName="Name8" presStyleCnt="0"/>
      <dgm:spPr/>
    </dgm:pt>
    <dgm:pt modelId="{792CE356-E66E-4E13-A0FE-64991A740964}" type="pres">
      <dgm:prSet presAssocID="{B05DAC12-09F2-4CE8-8AED-22A6B00E61B8}" presName="level" presStyleLbl="node1" presStyleIdx="2" presStyleCnt="5" custLinFactNeighborY="2198">
        <dgm:presLayoutVars>
          <dgm:chMax val="1"/>
          <dgm:bulletEnabled val="1"/>
        </dgm:presLayoutVars>
      </dgm:prSet>
      <dgm:spPr/>
    </dgm:pt>
    <dgm:pt modelId="{F32CD139-673C-47A1-816B-3D7A39215A4C}" type="pres">
      <dgm:prSet presAssocID="{B05DAC12-09F2-4CE8-8AED-22A6B00E61B8}" presName="levelTx" presStyleLbl="revTx" presStyleIdx="0" presStyleCnt="0">
        <dgm:presLayoutVars>
          <dgm:chMax val="1"/>
          <dgm:bulletEnabled val="1"/>
        </dgm:presLayoutVars>
      </dgm:prSet>
      <dgm:spPr/>
    </dgm:pt>
    <dgm:pt modelId="{295F6C75-E89A-4DDB-A34A-07FF402949F6}" type="pres">
      <dgm:prSet presAssocID="{E0060D7B-E0DA-48A1-ADD7-F46B258298E9}" presName="Name8" presStyleCnt="0"/>
      <dgm:spPr/>
    </dgm:pt>
    <dgm:pt modelId="{BA4DA025-82C3-4C55-9C66-7C5A144A96ED}" type="pres">
      <dgm:prSet presAssocID="{E0060D7B-E0DA-48A1-ADD7-F46B258298E9}" presName="level" presStyleLbl="node1" presStyleIdx="3" presStyleCnt="5" custLinFactNeighborY="2198">
        <dgm:presLayoutVars>
          <dgm:chMax val="1"/>
          <dgm:bulletEnabled val="1"/>
        </dgm:presLayoutVars>
      </dgm:prSet>
      <dgm:spPr/>
    </dgm:pt>
    <dgm:pt modelId="{8A6F53B5-A971-4430-9744-D7BA0148434D}" type="pres">
      <dgm:prSet presAssocID="{E0060D7B-E0DA-48A1-ADD7-F46B258298E9}" presName="levelTx" presStyleLbl="revTx" presStyleIdx="0" presStyleCnt="0">
        <dgm:presLayoutVars>
          <dgm:chMax val="1"/>
          <dgm:bulletEnabled val="1"/>
        </dgm:presLayoutVars>
      </dgm:prSet>
      <dgm:spPr/>
    </dgm:pt>
    <dgm:pt modelId="{BD3B9768-988C-4282-B6F5-A5EC20808B61}" type="pres">
      <dgm:prSet presAssocID="{ED3ABCF8-0FDA-4D0A-8D3D-B962CFD1C93F}" presName="Name8" presStyleCnt="0"/>
      <dgm:spPr/>
    </dgm:pt>
    <dgm:pt modelId="{23C5D319-69AE-4276-8FCB-0536C71FB860}" type="pres">
      <dgm:prSet presAssocID="{ED3ABCF8-0FDA-4D0A-8D3D-B962CFD1C93F}" presName="level" presStyleLbl="node1" presStyleIdx="4" presStyleCnt="5" custLinFactNeighborX="209">
        <dgm:presLayoutVars>
          <dgm:chMax val="1"/>
          <dgm:bulletEnabled val="1"/>
        </dgm:presLayoutVars>
      </dgm:prSet>
      <dgm:spPr/>
    </dgm:pt>
    <dgm:pt modelId="{53F9A11D-AE8D-49FF-A770-79EE37C14135}" type="pres">
      <dgm:prSet presAssocID="{ED3ABCF8-0FDA-4D0A-8D3D-B962CFD1C93F}" presName="levelTx" presStyleLbl="revTx" presStyleIdx="0" presStyleCnt="0">
        <dgm:presLayoutVars>
          <dgm:chMax val="1"/>
          <dgm:bulletEnabled val="1"/>
        </dgm:presLayoutVars>
      </dgm:prSet>
      <dgm:spPr/>
    </dgm:pt>
  </dgm:ptLst>
  <dgm:cxnLst>
    <dgm:cxn modelId="{9124B408-0798-4BB0-A533-57FFF1DAD570}" type="presOf" srcId="{B05DAC12-09F2-4CE8-8AED-22A6B00E61B8}" destId="{792CE356-E66E-4E13-A0FE-64991A740964}" srcOrd="0" destOrd="0" presId="urn:microsoft.com/office/officeart/2005/8/layout/pyramid1"/>
    <dgm:cxn modelId="{E6FE402C-C7DE-4AF1-883D-85A78B481F34}" type="presOf" srcId="{1F6F0A7F-B867-4D00-937B-52F217AC3FB3}" destId="{88D4545E-2350-4F85-92D4-F1E03E106502}" srcOrd="1" destOrd="0" presId="urn:microsoft.com/office/officeart/2005/8/layout/pyramid1"/>
    <dgm:cxn modelId="{3887DD35-62F1-4C41-9093-435342417A3B}" type="presOf" srcId="{F7CDB6F5-84BB-4D43-BCC1-835D44669E55}" destId="{612D8DA6-E399-44DB-BF2A-35932FF047AE}" srcOrd="1" destOrd="0" presId="urn:microsoft.com/office/officeart/2005/8/layout/pyramid1"/>
    <dgm:cxn modelId="{4312CC37-2B76-41A9-BA64-629AAC3D0DF0}" srcId="{81925995-7031-4598-8BC7-8782F2A5A39D}" destId="{1F6F0A7F-B867-4D00-937B-52F217AC3FB3}" srcOrd="0" destOrd="0" parTransId="{FD9252D9-EAFC-4020-9D1D-7C23954BD7BB}" sibTransId="{69D94B41-D460-4352-8FE7-DC0B804D0CAA}"/>
    <dgm:cxn modelId="{8B3E7D5B-95D8-451C-9249-23E1BB243E75}" type="presOf" srcId="{F7CDB6F5-84BB-4D43-BCC1-835D44669E55}" destId="{4F8573E0-D225-490D-91D8-370C58A8F6A5}" srcOrd="0" destOrd="0" presId="urn:microsoft.com/office/officeart/2005/8/layout/pyramid1"/>
    <dgm:cxn modelId="{6CB4B162-F451-4B90-AA7E-F5E6E44D95ED}" type="presOf" srcId="{E0060D7B-E0DA-48A1-ADD7-F46B258298E9}" destId="{8A6F53B5-A971-4430-9744-D7BA0148434D}" srcOrd="1" destOrd="0" presId="urn:microsoft.com/office/officeart/2005/8/layout/pyramid1"/>
    <dgm:cxn modelId="{EE398F66-F938-4741-82BE-EB3678360DD5}" type="presOf" srcId="{E0060D7B-E0DA-48A1-ADD7-F46B258298E9}" destId="{BA4DA025-82C3-4C55-9C66-7C5A144A96ED}" srcOrd="0" destOrd="0" presId="urn:microsoft.com/office/officeart/2005/8/layout/pyramid1"/>
    <dgm:cxn modelId="{56B48C51-82BC-4AB1-AB6C-952AC8AB73CD}" srcId="{81925995-7031-4598-8BC7-8782F2A5A39D}" destId="{ED3ABCF8-0FDA-4D0A-8D3D-B962CFD1C93F}" srcOrd="4" destOrd="0" parTransId="{9AD36C46-80DC-4121-8978-F9379ECEE68B}" sibTransId="{65FF12E7-B1E9-47D7-8E54-6EB1C5DB8A28}"/>
    <dgm:cxn modelId="{18076172-A523-4D99-B0E3-F4AFE09EA157}" srcId="{81925995-7031-4598-8BC7-8782F2A5A39D}" destId="{B05DAC12-09F2-4CE8-8AED-22A6B00E61B8}" srcOrd="2" destOrd="0" parTransId="{2BEA7BB5-881F-4A64-84BC-15BB948317A5}" sibTransId="{299B2236-F0E7-4344-82E1-7D3A16D17009}"/>
    <dgm:cxn modelId="{DDE28B72-851D-40CC-9C09-38E7D76BCEA0}" type="presOf" srcId="{1F6F0A7F-B867-4D00-937B-52F217AC3FB3}" destId="{27949F76-157C-405A-B05A-C94B9F03C943}" srcOrd="0" destOrd="0" presId="urn:microsoft.com/office/officeart/2005/8/layout/pyramid1"/>
    <dgm:cxn modelId="{DA6C0876-D239-4E16-BA50-B82A46A24A65}" srcId="{81925995-7031-4598-8BC7-8782F2A5A39D}" destId="{F7CDB6F5-84BB-4D43-BCC1-835D44669E55}" srcOrd="1" destOrd="0" parTransId="{7B1E70A0-1EAA-445D-9AE2-362A89125C83}" sibTransId="{9F1DB10C-8C79-4784-B93B-F993DDCB0A17}"/>
    <dgm:cxn modelId="{C26120A6-955A-4229-869F-15ABC5123525}" type="presOf" srcId="{B05DAC12-09F2-4CE8-8AED-22A6B00E61B8}" destId="{F32CD139-673C-47A1-816B-3D7A39215A4C}" srcOrd="1" destOrd="0" presId="urn:microsoft.com/office/officeart/2005/8/layout/pyramid1"/>
    <dgm:cxn modelId="{BBD6F9E6-9813-4846-B1DD-2A9A51071A58}" type="presOf" srcId="{81925995-7031-4598-8BC7-8782F2A5A39D}" destId="{CF3407BC-18FA-4A97-B78B-92761C531ED5}" srcOrd="0" destOrd="0" presId="urn:microsoft.com/office/officeart/2005/8/layout/pyramid1"/>
    <dgm:cxn modelId="{DFFAAEEA-254A-4032-97EC-03EBEE31E673}" srcId="{81925995-7031-4598-8BC7-8782F2A5A39D}" destId="{E0060D7B-E0DA-48A1-ADD7-F46B258298E9}" srcOrd="3" destOrd="0" parTransId="{4905E804-CD14-46A8-845E-757BE9432733}" sibTransId="{A5D5F487-D24A-403C-9D5C-AE023E110DAD}"/>
    <dgm:cxn modelId="{93B9FEF0-9DD0-4B24-81EF-B0C4838EB9FD}" type="presOf" srcId="{ED3ABCF8-0FDA-4D0A-8D3D-B962CFD1C93F}" destId="{53F9A11D-AE8D-49FF-A770-79EE37C14135}" srcOrd="1" destOrd="0" presId="urn:microsoft.com/office/officeart/2005/8/layout/pyramid1"/>
    <dgm:cxn modelId="{25281FF8-CF84-4501-A01E-1D58061561FD}" type="presOf" srcId="{ED3ABCF8-0FDA-4D0A-8D3D-B962CFD1C93F}" destId="{23C5D319-69AE-4276-8FCB-0536C71FB860}" srcOrd="0" destOrd="0" presId="urn:microsoft.com/office/officeart/2005/8/layout/pyramid1"/>
    <dgm:cxn modelId="{24765DFB-0C3E-4D9F-827B-EF262EBD0285}" type="presParOf" srcId="{CF3407BC-18FA-4A97-B78B-92761C531ED5}" destId="{4281B6F8-8856-4C21-8901-DBE44663CF1E}" srcOrd="0" destOrd="0" presId="urn:microsoft.com/office/officeart/2005/8/layout/pyramid1"/>
    <dgm:cxn modelId="{EFF0FC2A-FB95-430C-A81B-93EBEEE27691}" type="presParOf" srcId="{4281B6F8-8856-4C21-8901-DBE44663CF1E}" destId="{27949F76-157C-405A-B05A-C94B9F03C943}" srcOrd="0" destOrd="0" presId="urn:microsoft.com/office/officeart/2005/8/layout/pyramid1"/>
    <dgm:cxn modelId="{80CBA2BD-CF07-45F0-8947-730B2A3C8A5F}" type="presParOf" srcId="{4281B6F8-8856-4C21-8901-DBE44663CF1E}" destId="{88D4545E-2350-4F85-92D4-F1E03E106502}" srcOrd="1" destOrd="0" presId="urn:microsoft.com/office/officeart/2005/8/layout/pyramid1"/>
    <dgm:cxn modelId="{DB165CE7-43C0-447A-AB2D-55F97965AE09}" type="presParOf" srcId="{CF3407BC-18FA-4A97-B78B-92761C531ED5}" destId="{7D59150C-FC51-4291-A4A6-6D53230C1BE4}" srcOrd="1" destOrd="0" presId="urn:microsoft.com/office/officeart/2005/8/layout/pyramid1"/>
    <dgm:cxn modelId="{70B45BB9-B11E-48CE-B23E-57FBDFEC412B}" type="presParOf" srcId="{7D59150C-FC51-4291-A4A6-6D53230C1BE4}" destId="{4F8573E0-D225-490D-91D8-370C58A8F6A5}" srcOrd="0" destOrd="0" presId="urn:microsoft.com/office/officeart/2005/8/layout/pyramid1"/>
    <dgm:cxn modelId="{39BFBFEC-C87E-4358-AFE1-54BB004CDE64}" type="presParOf" srcId="{7D59150C-FC51-4291-A4A6-6D53230C1BE4}" destId="{612D8DA6-E399-44DB-BF2A-35932FF047AE}" srcOrd="1" destOrd="0" presId="urn:microsoft.com/office/officeart/2005/8/layout/pyramid1"/>
    <dgm:cxn modelId="{0521A1E9-0823-417A-9BD9-EF22ED19B8B7}" type="presParOf" srcId="{CF3407BC-18FA-4A97-B78B-92761C531ED5}" destId="{FD34039F-AB3D-408F-9C45-D912CC30B946}" srcOrd="2" destOrd="0" presId="urn:microsoft.com/office/officeart/2005/8/layout/pyramid1"/>
    <dgm:cxn modelId="{75A55E4C-7BFD-4F30-853D-2C8796378355}" type="presParOf" srcId="{FD34039F-AB3D-408F-9C45-D912CC30B946}" destId="{792CE356-E66E-4E13-A0FE-64991A740964}" srcOrd="0" destOrd="0" presId="urn:microsoft.com/office/officeart/2005/8/layout/pyramid1"/>
    <dgm:cxn modelId="{AAB3FCAD-36FE-4E8A-816A-A4C9BBE6A86B}" type="presParOf" srcId="{FD34039F-AB3D-408F-9C45-D912CC30B946}" destId="{F32CD139-673C-47A1-816B-3D7A39215A4C}" srcOrd="1" destOrd="0" presId="urn:microsoft.com/office/officeart/2005/8/layout/pyramid1"/>
    <dgm:cxn modelId="{CCFCF7AE-6755-4B95-8C27-9D8DFA3E804B}" type="presParOf" srcId="{CF3407BC-18FA-4A97-B78B-92761C531ED5}" destId="{295F6C75-E89A-4DDB-A34A-07FF402949F6}" srcOrd="3" destOrd="0" presId="urn:microsoft.com/office/officeart/2005/8/layout/pyramid1"/>
    <dgm:cxn modelId="{D5F15C2C-4433-4FD2-B0C8-6AD1A13D342E}" type="presParOf" srcId="{295F6C75-E89A-4DDB-A34A-07FF402949F6}" destId="{BA4DA025-82C3-4C55-9C66-7C5A144A96ED}" srcOrd="0" destOrd="0" presId="urn:microsoft.com/office/officeart/2005/8/layout/pyramid1"/>
    <dgm:cxn modelId="{DDA765B4-024D-4EC6-ACDF-642439B79F5C}" type="presParOf" srcId="{295F6C75-E89A-4DDB-A34A-07FF402949F6}" destId="{8A6F53B5-A971-4430-9744-D7BA0148434D}" srcOrd="1" destOrd="0" presId="urn:microsoft.com/office/officeart/2005/8/layout/pyramid1"/>
    <dgm:cxn modelId="{3233532C-85AA-49CD-9AE7-FFA9216C2CA0}" type="presParOf" srcId="{CF3407BC-18FA-4A97-B78B-92761C531ED5}" destId="{BD3B9768-988C-4282-B6F5-A5EC20808B61}" srcOrd="4" destOrd="0" presId="urn:microsoft.com/office/officeart/2005/8/layout/pyramid1"/>
    <dgm:cxn modelId="{259C30D2-6394-49D2-AD71-E6AE1E638DB8}" type="presParOf" srcId="{BD3B9768-988C-4282-B6F5-A5EC20808B61}" destId="{23C5D319-69AE-4276-8FCB-0536C71FB860}" srcOrd="0" destOrd="0" presId="urn:microsoft.com/office/officeart/2005/8/layout/pyramid1"/>
    <dgm:cxn modelId="{C9B95B84-E37A-4736-AB90-3E3721D73632}" type="presParOf" srcId="{BD3B9768-988C-4282-B6F5-A5EC20808B61}" destId="{53F9A11D-AE8D-49FF-A770-79EE37C14135}" srcOrd="1" destOrd="0" presId="urn:microsoft.com/office/officeart/2005/8/layout/pyramid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2297F1A-6DF9-492E-B91F-1FE16D33A520}" type="doc">
      <dgm:prSet loTypeId="urn:microsoft.com/office/officeart/2009/3/layout/BlockDescendingList" loCatId="list" qsTypeId="urn:microsoft.com/office/officeart/2005/8/quickstyle/simple1" qsCatId="simple" csTypeId="urn:microsoft.com/office/officeart/2005/8/colors/accent1_2" csCatId="accent1" phldr="1"/>
      <dgm:spPr/>
      <dgm:t>
        <a:bodyPr/>
        <a:lstStyle/>
        <a:p>
          <a:endParaRPr lang="en-US"/>
        </a:p>
      </dgm:t>
    </dgm:pt>
    <dgm:pt modelId="{6BF8BA0C-AA0B-4847-B793-CB2698F66B68}">
      <dgm:prSet phldrT="[Text]"/>
      <dgm:spPr>
        <a:gradFill flip="none" rotWithShape="1">
          <a:gsLst>
            <a:gs pos="0">
              <a:schemeClr val="bg1">
                <a:lumMod val="50000"/>
              </a:schemeClr>
            </a:gs>
            <a:gs pos="100000">
              <a:schemeClr val="bg1">
                <a:lumMod val="75000"/>
              </a:schemeClr>
            </a:gs>
          </a:gsLst>
          <a:lin ang="0" scaled="0"/>
          <a:tileRect/>
        </a:gradFill>
        <a:ln>
          <a:noFill/>
        </a:ln>
        <a:effectLst>
          <a:reflection blurRad="6350" stA="52000" endA="300" endPos="35000" dir="5400000" sy="-100000" algn="bl" rotWithShape="0"/>
        </a:effectLst>
        <a:scene3d>
          <a:camera prst="orthographicFront">
            <a:rot lat="0" lon="600000" rev="0"/>
          </a:camera>
          <a:lightRig rig="threePt" dir="t"/>
        </a:scene3d>
        <a:sp3d extrusionH="44450">
          <a:bevelT w="69850"/>
        </a:sp3d>
      </dgm:spPr>
      <dgm:t>
        <a:bodyPr/>
        <a:lstStyle/>
        <a:p>
          <a:r>
            <a:rPr lang="en-US" dirty="0"/>
            <a:t> </a:t>
          </a:r>
        </a:p>
      </dgm:t>
    </dgm:pt>
    <dgm:pt modelId="{2825034D-F5AD-4CA8-81B5-5AE483CC5A3B}" type="parTrans" cxnId="{5E31246C-4908-487F-BC9B-BC21110B59FF}">
      <dgm:prSet/>
      <dgm:spPr/>
      <dgm:t>
        <a:bodyPr/>
        <a:lstStyle/>
        <a:p>
          <a:endParaRPr lang="en-US"/>
        </a:p>
      </dgm:t>
    </dgm:pt>
    <dgm:pt modelId="{0978C6F9-C295-4839-AA88-D8EA28CE6C91}" type="sibTrans" cxnId="{5E31246C-4908-487F-BC9B-BC21110B59FF}">
      <dgm:prSet/>
      <dgm:spPr/>
      <dgm:t>
        <a:bodyPr/>
        <a:lstStyle/>
        <a:p>
          <a:endParaRPr lang="en-US"/>
        </a:p>
      </dgm:t>
    </dgm:pt>
    <dgm:pt modelId="{9842382F-0811-42A2-81BE-767072252605}">
      <dgm:prSet phldrT="[Text]"/>
      <dgm:spPr>
        <a:gradFill rotWithShape="0">
          <a:gsLst>
            <a:gs pos="0">
              <a:schemeClr val="accent3">
                <a:lumMod val="60000"/>
                <a:lumOff val="40000"/>
              </a:schemeClr>
            </a:gs>
            <a:gs pos="100000">
              <a:schemeClr val="accent3"/>
            </a:gs>
          </a:gsLst>
          <a:lin ang="10800000" scaled="0"/>
        </a:gradFill>
        <a:ln>
          <a:noFill/>
        </a:ln>
        <a:effectLst>
          <a:reflection blurRad="6350" stA="52000" endA="300" endPos="35000" dir="5400000" sy="-100000" algn="bl" rotWithShape="0"/>
        </a:effectLst>
        <a:scene3d>
          <a:camera prst="orthographicFront">
            <a:rot lat="0" lon="600000" rev="0"/>
          </a:camera>
          <a:lightRig rig="threePt" dir="t"/>
        </a:scene3d>
        <a:sp3d extrusionH="44450">
          <a:bevelT w="69850"/>
        </a:sp3d>
      </dgm:spPr>
      <dgm:t>
        <a:bodyPr/>
        <a:lstStyle/>
        <a:p>
          <a:r>
            <a:rPr lang="en-US" dirty="0"/>
            <a:t> </a:t>
          </a:r>
        </a:p>
      </dgm:t>
    </dgm:pt>
    <dgm:pt modelId="{09E0E3CA-6B00-4B0F-9318-7E4087B365BD}" type="parTrans" cxnId="{0CDEB9E0-6BFB-46D6-A8D7-0DC6334C7891}">
      <dgm:prSet/>
      <dgm:spPr/>
      <dgm:t>
        <a:bodyPr/>
        <a:lstStyle/>
        <a:p>
          <a:endParaRPr lang="en-US"/>
        </a:p>
      </dgm:t>
    </dgm:pt>
    <dgm:pt modelId="{82544BE6-79C0-45A0-B8C3-3C4E1CD79010}" type="sibTrans" cxnId="{0CDEB9E0-6BFB-46D6-A8D7-0DC6334C7891}">
      <dgm:prSet/>
      <dgm:spPr/>
      <dgm:t>
        <a:bodyPr/>
        <a:lstStyle/>
        <a:p>
          <a:endParaRPr lang="en-US"/>
        </a:p>
      </dgm:t>
    </dgm:pt>
    <dgm:pt modelId="{C711F108-3A72-4A2A-91DD-2E3C3B1DDD79}">
      <dgm:prSet phldrT="[Text]"/>
      <dgm:spPr>
        <a:gradFill rotWithShape="0">
          <a:gsLst>
            <a:gs pos="0">
              <a:schemeClr val="accent2"/>
            </a:gs>
            <a:gs pos="100000">
              <a:schemeClr val="accent2">
                <a:lumMod val="60000"/>
                <a:lumOff val="40000"/>
              </a:schemeClr>
            </a:gs>
          </a:gsLst>
          <a:lin ang="0" scaled="0"/>
        </a:gradFill>
        <a:ln>
          <a:noFill/>
        </a:ln>
        <a:effectLst>
          <a:reflection blurRad="6350" stA="52000" endA="300" endPos="35000" dir="5400000" sy="-100000" algn="bl" rotWithShape="0"/>
        </a:effectLst>
        <a:scene3d>
          <a:camera prst="orthographicFront">
            <a:rot lat="0" lon="600000" rev="0"/>
          </a:camera>
          <a:lightRig rig="threePt" dir="t"/>
        </a:scene3d>
        <a:sp3d extrusionH="44450">
          <a:bevelT w="69850"/>
        </a:sp3d>
      </dgm:spPr>
      <dgm:t>
        <a:bodyPr/>
        <a:lstStyle/>
        <a:p>
          <a:r>
            <a:rPr lang="en-US" dirty="0"/>
            <a:t>  </a:t>
          </a:r>
        </a:p>
      </dgm:t>
    </dgm:pt>
    <dgm:pt modelId="{C0749035-A5E4-46E8-9BE8-20FB6656B25D}" type="parTrans" cxnId="{DF504D3E-6C2E-46BA-8766-33D65DDD7FDA}">
      <dgm:prSet/>
      <dgm:spPr/>
      <dgm:t>
        <a:bodyPr/>
        <a:lstStyle/>
        <a:p>
          <a:endParaRPr lang="en-US"/>
        </a:p>
      </dgm:t>
    </dgm:pt>
    <dgm:pt modelId="{3D80D48D-23FE-41C8-8782-8E4E5E97C8DA}" type="sibTrans" cxnId="{DF504D3E-6C2E-46BA-8766-33D65DDD7FDA}">
      <dgm:prSet/>
      <dgm:spPr/>
      <dgm:t>
        <a:bodyPr/>
        <a:lstStyle/>
        <a:p>
          <a:endParaRPr lang="en-US"/>
        </a:p>
      </dgm:t>
    </dgm:pt>
    <dgm:pt modelId="{40AAB722-60A0-436D-9BD8-167A140B8EE8}">
      <dgm:prSet phldrT="[Text]"/>
      <dgm:spPr>
        <a:gradFill rotWithShape="0">
          <a:gsLst>
            <a:gs pos="0">
              <a:schemeClr val="accent5"/>
            </a:gs>
            <a:gs pos="100000">
              <a:schemeClr val="accent5">
                <a:lumMod val="60000"/>
                <a:lumOff val="40000"/>
              </a:schemeClr>
            </a:gs>
          </a:gsLst>
          <a:lin ang="0" scaled="0"/>
        </a:gradFill>
        <a:ln>
          <a:noFill/>
        </a:ln>
        <a:effectLst>
          <a:reflection blurRad="6350" stA="52000" endA="300" endPos="35000" dir="5400000" sy="-100000" algn="bl" rotWithShape="0"/>
        </a:effectLst>
        <a:scene3d>
          <a:camera prst="orthographicFront">
            <a:rot lat="0" lon="600000" rev="0"/>
          </a:camera>
          <a:lightRig rig="threePt" dir="t"/>
        </a:scene3d>
        <a:sp3d extrusionH="44450">
          <a:bevelT w="69850"/>
        </a:sp3d>
      </dgm:spPr>
      <dgm:t>
        <a:bodyPr/>
        <a:lstStyle/>
        <a:p>
          <a:endParaRPr lang="en-US" dirty="0"/>
        </a:p>
      </dgm:t>
    </dgm:pt>
    <dgm:pt modelId="{2F66A8A4-BBDB-43D2-A751-D9D1409C161B}" type="parTrans" cxnId="{C287CD9B-0316-40BC-9C86-7E8DA66F410B}">
      <dgm:prSet/>
      <dgm:spPr/>
      <dgm:t>
        <a:bodyPr/>
        <a:lstStyle/>
        <a:p>
          <a:endParaRPr lang="en-US"/>
        </a:p>
      </dgm:t>
    </dgm:pt>
    <dgm:pt modelId="{FC494044-994D-4ACD-A107-FE4A121540A6}" type="sibTrans" cxnId="{C287CD9B-0316-40BC-9C86-7E8DA66F410B}">
      <dgm:prSet/>
      <dgm:spPr/>
      <dgm:t>
        <a:bodyPr/>
        <a:lstStyle/>
        <a:p>
          <a:endParaRPr lang="en-US"/>
        </a:p>
      </dgm:t>
    </dgm:pt>
    <dgm:pt modelId="{18C4C4E9-7D33-4B93-AAEB-ACD7DF09DFF7}">
      <dgm:prSet phldrT="[Text]"/>
      <dgm:spPr>
        <a:gradFill rotWithShape="0">
          <a:gsLst>
            <a:gs pos="0">
              <a:schemeClr val="accent4"/>
            </a:gs>
            <a:gs pos="100000">
              <a:schemeClr val="accent4">
                <a:lumMod val="60000"/>
                <a:lumOff val="40000"/>
              </a:schemeClr>
            </a:gs>
          </a:gsLst>
          <a:lin ang="0" scaled="0"/>
        </a:gradFill>
        <a:ln>
          <a:noFill/>
        </a:ln>
        <a:effectLst>
          <a:reflection blurRad="6350" stA="52000" endA="300" endPos="35000" dir="5400000" sy="-100000" algn="bl" rotWithShape="0"/>
        </a:effectLst>
        <a:scene3d>
          <a:camera prst="orthographicFront">
            <a:rot lat="0" lon="600000" rev="0"/>
          </a:camera>
          <a:lightRig rig="threePt" dir="t"/>
        </a:scene3d>
        <a:sp3d extrusionH="44450">
          <a:bevelT w="69850"/>
        </a:sp3d>
      </dgm:spPr>
      <dgm:t>
        <a:bodyPr/>
        <a:lstStyle/>
        <a:p>
          <a:endParaRPr lang="en-US" dirty="0"/>
        </a:p>
      </dgm:t>
    </dgm:pt>
    <dgm:pt modelId="{DE9AD6C6-D3CC-4A73-BEC5-A6BA42239CE7}" type="parTrans" cxnId="{45E11E38-D162-455D-AD5D-08BE1278915E}">
      <dgm:prSet/>
      <dgm:spPr/>
      <dgm:t>
        <a:bodyPr/>
        <a:lstStyle/>
        <a:p>
          <a:endParaRPr lang="en-US"/>
        </a:p>
      </dgm:t>
    </dgm:pt>
    <dgm:pt modelId="{3B69A02B-6211-4D68-9B13-CEE1BEB06032}" type="sibTrans" cxnId="{45E11E38-D162-455D-AD5D-08BE1278915E}">
      <dgm:prSet/>
      <dgm:spPr/>
      <dgm:t>
        <a:bodyPr/>
        <a:lstStyle/>
        <a:p>
          <a:endParaRPr lang="en-US"/>
        </a:p>
      </dgm:t>
    </dgm:pt>
    <dgm:pt modelId="{3851EB16-78C3-484F-A70F-92D73B4C96BA}" type="pres">
      <dgm:prSet presAssocID="{22297F1A-6DF9-492E-B91F-1FE16D33A520}" presName="Name0" presStyleCnt="0">
        <dgm:presLayoutVars>
          <dgm:chMax val="7"/>
          <dgm:chPref val="7"/>
          <dgm:dir val="rev"/>
          <dgm:animLvl val="lvl"/>
        </dgm:presLayoutVars>
      </dgm:prSet>
      <dgm:spPr/>
    </dgm:pt>
    <dgm:pt modelId="{18A2E3D5-8A96-4FB4-AABB-5142E023BB83}" type="pres">
      <dgm:prSet presAssocID="{6BF8BA0C-AA0B-4847-B793-CB2698F66B68}" presName="parentText_1" presStyleLbl="node1" presStyleIdx="0" presStyleCnt="5">
        <dgm:presLayoutVars>
          <dgm:chMax val="1"/>
          <dgm:chPref val="1"/>
          <dgm:bulletEnabled val="1"/>
        </dgm:presLayoutVars>
      </dgm:prSet>
      <dgm:spPr/>
    </dgm:pt>
    <dgm:pt modelId="{01E59E6E-7244-47CA-8D30-21DACD6A15A1}" type="pres">
      <dgm:prSet presAssocID="{6BF8BA0C-AA0B-4847-B793-CB2698F66B68}" presName="childText_1" presStyleLbl="node1" presStyleIdx="0" presStyleCnt="5">
        <dgm:presLayoutVars>
          <dgm:chMax val="0"/>
          <dgm:chPref val="0"/>
          <dgm:bulletEnabled val="1"/>
        </dgm:presLayoutVars>
      </dgm:prSet>
      <dgm:spPr/>
    </dgm:pt>
    <dgm:pt modelId="{A013DFA4-70C8-4B64-B3BE-A7BA4525835B}" type="pres">
      <dgm:prSet presAssocID="{6BF8BA0C-AA0B-4847-B793-CB2698F66B68}" presName="accentShape_1" presStyleCnt="0"/>
      <dgm:spPr/>
    </dgm:pt>
    <dgm:pt modelId="{199F6DD1-ABFE-411B-A44A-639210662A59}" type="pres">
      <dgm:prSet presAssocID="{6BF8BA0C-AA0B-4847-B793-CB2698F66B68}" presName="imageRepeatNode" presStyleLbl="node1" presStyleIdx="0" presStyleCnt="5" custScaleX="134856" custLinFactNeighborX="63224"/>
      <dgm:spPr/>
    </dgm:pt>
    <dgm:pt modelId="{6A9187F4-ED8C-4ADA-97C6-73D1F028F398}" type="pres">
      <dgm:prSet presAssocID="{9842382F-0811-42A2-81BE-767072252605}" presName="parentText_2" presStyleLbl="node1" presStyleIdx="0" presStyleCnt="5">
        <dgm:presLayoutVars>
          <dgm:chMax val="1"/>
          <dgm:chPref val="1"/>
          <dgm:bulletEnabled val="1"/>
        </dgm:presLayoutVars>
      </dgm:prSet>
      <dgm:spPr/>
    </dgm:pt>
    <dgm:pt modelId="{D040B194-C491-4BC6-AA4A-3B2E64AE8BF6}" type="pres">
      <dgm:prSet presAssocID="{9842382F-0811-42A2-81BE-767072252605}" presName="childText_2" presStyleLbl="node1" presStyleIdx="0" presStyleCnt="5">
        <dgm:presLayoutVars>
          <dgm:chMax val="0"/>
          <dgm:chPref val="0"/>
          <dgm:bulletEnabled val="1"/>
        </dgm:presLayoutVars>
      </dgm:prSet>
      <dgm:spPr/>
    </dgm:pt>
    <dgm:pt modelId="{B18A9F74-C264-4014-826A-78C2F28E8BAB}" type="pres">
      <dgm:prSet presAssocID="{9842382F-0811-42A2-81BE-767072252605}" presName="accentShape_2" presStyleCnt="0"/>
      <dgm:spPr/>
    </dgm:pt>
    <dgm:pt modelId="{5AF71780-D835-4D67-A15F-05E9EA6723DD}" type="pres">
      <dgm:prSet presAssocID="{9842382F-0811-42A2-81BE-767072252605}" presName="imageRepeatNode" presStyleLbl="node1" presStyleIdx="1" presStyleCnt="5" custScaleX="134856" custLinFactNeighborX="34730"/>
      <dgm:spPr/>
    </dgm:pt>
    <dgm:pt modelId="{260D46F9-7B07-46C1-B662-EEFC4F8DFF2A}" type="pres">
      <dgm:prSet presAssocID="{C711F108-3A72-4A2A-91DD-2E3C3B1DDD79}" presName="parentText_3" presStyleLbl="node1" presStyleIdx="1" presStyleCnt="5">
        <dgm:presLayoutVars>
          <dgm:chMax val="1"/>
          <dgm:chPref val="1"/>
          <dgm:bulletEnabled val="1"/>
        </dgm:presLayoutVars>
      </dgm:prSet>
      <dgm:spPr/>
    </dgm:pt>
    <dgm:pt modelId="{685D90B3-E273-4AF1-BCCC-12AC7C16166B}" type="pres">
      <dgm:prSet presAssocID="{C711F108-3A72-4A2A-91DD-2E3C3B1DDD79}" presName="childText_3" presStyleLbl="node1" presStyleIdx="1" presStyleCnt="5">
        <dgm:presLayoutVars>
          <dgm:chMax val="0"/>
          <dgm:chPref val="0"/>
          <dgm:bulletEnabled val="1"/>
        </dgm:presLayoutVars>
      </dgm:prSet>
      <dgm:spPr/>
    </dgm:pt>
    <dgm:pt modelId="{81033DEB-08DA-4B05-8467-2E431B7ED38C}" type="pres">
      <dgm:prSet presAssocID="{C711F108-3A72-4A2A-91DD-2E3C3B1DDD79}" presName="accentShape_3" presStyleCnt="0"/>
      <dgm:spPr/>
    </dgm:pt>
    <dgm:pt modelId="{F4DE90CA-9E95-454A-8C7E-0DD0DD04935B}" type="pres">
      <dgm:prSet presAssocID="{C711F108-3A72-4A2A-91DD-2E3C3B1DDD79}" presName="imageRepeatNode" presStyleLbl="node1" presStyleIdx="2" presStyleCnt="5" custScaleX="134856" custLinFactNeighborX="3754"/>
      <dgm:spPr/>
    </dgm:pt>
    <dgm:pt modelId="{0D935FA7-DAAE-4BD6-B3D7-C6BE418952C5}" type="pres">
      <dgm:prSet presAssocID="{18C4C4E9-7D33-4B93-AAEB-ACD7DF09DFF7}" presName="parentText_4" presStyleLbl="node1" presStyleIdx="2" presStyleCnt="5">
        <dgm:presLayoutVars>
          <dgm:chMax val="1"/>
          <dgm:chPref val="1"/>
          <dgm:bulletEnabled val="1"/>
        </dgm:presLayoutVars>
      </dgm:prSet>
      <dgm:spPr/>
    </dgm:pt>
    <dgm:pt modelId="{D016E930-36BF-4177-B5BB-DA8514768CCA}" type="pres">
      <dgm:prSet presAssocID="{18C4C4E9-7D33-4B93-AAEB-ACD7DF09DFF7}" presName="childText_4" presStyleLbl="node1" presStyleIdx="2" presStyleCnt="5">
        <dgm:presLayoutVars>
          <dgm:chMax val="0"/>
          <dgm:chPref val="0"/>
          <dgm:bulletEnabled val="1"/>
        </dgm:presLayoutVars>
      </dgm:prSet>
      <dgm:spPr/>
    </dgm:pt>
    <dgm:pt modelId="{22AA08C4-5BA1-4947-A388-B9502FD14D47}" type="pres">
      <dgm:prSet presAssocID="{18C4C4E9-7D33-4B93-AAEB-ACD7DF09DFF7}" presName="accentShape_4" presStyleCnt="0"/>
      <dgm:spPr/>
    </dgm:pt>
    <dgm:pt modelId="{25771FAF-64A3-4E44-9593-11CE18834EC0}" type="pres">
      <dgm:prSet presAssocID="{18C4C4E9-7D33-4B93-AAEB-ACD7DF09DFF7}" presName="imageRepeatNode" presStyleLbl="node1" presStyleIdx="3" presStyleCnt="5" custScaleX="134856" custLinFactNeighborX="-25991"/>
      <dgm:spPr/>
    </dgm:pt>
    <dgm:pt modelId="{2A82438D-56B9-4A56-A1E4-CFAAD9DE3148}" type="pres">
      <dgm:prSet presAssocID="{40AAB722-60A0-436D-9BD8-167A140B8EE8}" presName="parentText_5" presStyleLbl="node1" presStyleIdx="3" presStyleCnt="5">
        <dgm:presLayoutVars>
          <dgm:chMax val="1"/>
          <dgm:chPref val="1"/>
          <dgm:bulletEnabled val="1"/>
        </dgm:presLayoutVars>
      </dgm:prSet>
      <dgm:spPr/>
    </dgm:pt>
    <dgm:pt modelId="{278A8159-35F6-4164-B08E-087D1A17AB48}" type="pres">
      <dgm:prSet presAssocID="{40AAB722-60A0-436D-9BD8-167A140B8EE8}" presName="childText_5" presStyleLbl="node1" presStyleIdx="3" presStyleCnt="5">
        <dgm:presLayoutVars>
          <dgm:chMax val="0"/>
          <dgm:chPref val="0"/>
          <dgm:bulletEnabled val="1"/>
        </dgm:presLayoutVars>
      </dgm:prSet>
      <dgm:spPr/>
    </dgm:pt>
    <dgm:pt modelId="{7311089B-353D-4DF4-8675-361B8EB4A4C8}" type="pres">
      <dgm:prSet presAssocID="{40AAB722-60A0-436D-9BD8-167A140B8EE8}" presName="accentShape_5" presStyleCnt="0"/>
      <dgm:spPr/>
    </dgm:pt>
    <dgm:pt modelId="{F3BDDAD9-A8DC-4F20-978D-0C12664E7ED2}" type="pres">
      <dgm:prSet presAssocID="{40AAB722-60A0-436D-9BD8-167A140B8EE8}" presName="imageRepeatNode" presStyleLbl="node1" presStyleIdx="4" presStyleCnt="5" custScaleX="134856" custLinFactNeighborX="-55659"/>
      <dgm:spPr/>
    </dgm:pt>
  </dgm:ptLst>
  <dgm:cxnLst>
    <dgm:cxn modelId="{8B7FA401-1B92-4F68-8CC5-330DC9EA9EE9}" type="presOf" srcId="{40AAB722-60A0-436D-9BD8-167A140B8EE8}" destId="{F3BDDAD9-A8DC-4F20-978D-0C12664E7ED2}" srcOrd="1" destOrd="0" presId="urn:microsoft.com/office/officeart/2009/3/layout/BlockDescendingList"/>
    <dgm:cxn modelId="{8E752A0B-6319-46F8-9999-9011DDC5DD97}" type="presOf" srcId="{9842382F-0811-42A2-81BE-767072252605}" destId="{5AF71780-D835-4D67-A15F-05E9EA6723DD}" srcOrd="1" destOrd="0" presId="urn:microsoft.com/office/officeart/2009/3/layout/BlockDescendingList"/>
    <dgm:cxn modelId="{4233D915-8B41-4417-BF94-B0E967662B64}" type="presOf" srcId="{C711F108-3A72-4A2A-91DD-2E3C3B1DDD79}" destId="{260D46F9-7B07-46C1-B662-EEFC4F8DFF2A}" srcOrd="0" destOrd="0" presId="urn:microsoft.com/office/officeart/2009/3/layout/BlockDescendingList"/>
    <dgm:cxn modelId="{B906861C-A4AD-46E5-8389-6164CB89C4BD}" type="presOf" srcId="{40AAB722-60A0-436D-9BD8-167A140B8EE8}" destId="{2A82438D-56B9-4A56-A1E4-CFAAD9DE3148}" srcOrd="0" destOrd="0" presId="urn:microsoft.com/office/officeart/2009/3/layout/BlockDescendingList"/>
    <dgm:cxn modelId="{47159E25-C843-4163-AF67-2EF7B0846E55}" type="presOf" srcId="{9842382F-0811-42A2-81BE-767072252605}" destId="{6A9187F4-ED8C-4ADA-97C6-73D1F028F398}" srcOrd="0" destOrd="0" presId="urn:microsoft.com/office/officeart/2009/3/layout/BlockDescendingList"/>
    <dgm:cxn modelId="{36CA9130-4C35-42FA-8F40-37B68207B7EB}" type="presOf" srcId="{6BF8BA0C-AA0B-4847-B793-CB2698F66B68}" destId="{199F6DD1-ABFE-411B-A44A-639210662A59}" srcOrd="1" destOrd="0" presId="urn:microsoft.com/office/officeart/2009/3/layout/BlockDescendingList"/>
    <dgm:cxn modelId="{45E11E38-D162-455D-AD5D-08BE1278915E}" srcId="{22297F1A-6DF9-492E-B91F-1FE16D33A520}" destId="{18C4C4E9-7D33-4B93-AAEB-ACD7DF09DFF7}" srcOrd="3" destOrd="0" parTransId="{DE9AD6C6-D3CC-4A73-BEC5-A6BA42239CE7}" sibTransId="{3B69A02B-6211-4D68-9B13-CEE1BEB06032}"/>
    <dgm:cxn modelId="{DF504D3E-6C2E-46BA-8766-33D65DDD7FDA}" srcId="{22297F1A-6DF9-492E-B91F-1FE16D33A520}" destId="{C711F108-3A72-4A2A-91DD-2E3C3B1DDD79}" srcOrd="2" destOrd="0" parTransId="{C0749035-A5E4-46E8-9BE8-20FB6656B25D}" sibTransId="{3D80D48D-23FE-41C8-8782-8E4E5E97C8DA}"/>
    <dgm:cxn modelId="{0CBF7840-554C-4CF1-A135-33CF1B03ADBF}" type="presOf" srcId="{18C4C4E9-7D33-4B93-AAEB-ACD7DF09DFF7}" destId="{0D935FA7-DAAE-4BD6-B3D7-C6BE418952C5}" srcOrd="0" destOrd="0" presId="urn:microsoft.com/office/officeart/2009/3/layout/BlockDescendingList"/>
    <dgm:cxn modelId="{319EC45F-E4D6-4038-9E41-69A6DA25E34C}" type="presOf" srcId="{6BF8BA0C-AA0B-4847-B793-CB2698F66B68}" destId="{18A2E3D5-8A96-4FB4-AABB-5142E023BB83}" srcOrd="0" destOrd="0" presId="urn:microsoft.com/office/officeart/2009/3/layout/BlockDescendingList"/>
    <dgm:cxn modelId="{5E31246C-4908-487F-BC9B-BC21110B59FF}" srcId="{22297F1A-6DF9-492E-B91F-1FE16D33A520}" destId="{6BF8BA0C-AA0B-4847-B793-CB2698F66B68}" srcOrd="0" destOrd="0" parTransId="{2825034D-F5AD-4CA8-81B5-5AE483CC5A3B}" sibTransId="{0978C6F9-C295-4839-AA88-D8EA28CE6C91}"/>
    <dgm:cxn modelId="{37BFF199-89F0-4CBA-945D-383D8A0ABBD0}" type="presOf" srcId="{22297F1A-6DF9-492E-B91F-1FE16D33A520}" destId="{3851EB16-78C3-484F-A70F-92D73B4C96BA}" srcOrd="0" destOrd="0" presId="urn:microsoft.com/office/officeart/2009/3/layout/BlockDescendingList"/>
    <dgm:cxn modelId="{C287CD9B-0316-40BC-9C86-7E8DA66F410B}" srcId="{22297F1A-6DF9-492E-B91F-1FE16D33A520}" destId="{40AAB722-60A0-436D-9BD8-167A140B8EE8}" srcOrd="4" destOrd="0" parTransId="{2F66A8A4-BBDB-43D2-A751-D9D1409C161B}" sibTransId="{FC494044-994D-4ACD-A107-FE4A121540A6}"/>
    <dgm:cxn modelId="{0CF024C3-A1E7-4E2D-87A0-7BCA2F14CB88}" type="presOf" srcId="{18C4C4E9-7D33-4B93-AAEB-ACD7DF09DFF7}" destId="{25771FAF-64A3-4E44-9593-11CE18834EC0}" srcOrd="1" destOrd="0" presId="urn:microsoft.com/office/officeart/2009/3/layout/BlockDescendingList"/>
    <dgm:cxn modelId="{2E703CDF-CEC1-4C2A-A4E5-00E66527AF82}" type="presOf" srcId="{C711F108-3A72-4A2A-91DD-2E3C3B1DDD79}" destId="{F4DE90CA-9E95-454A-8C7E-0DD0DD04935B}" srcOrd="1" destOrd="0" presId="urn:microsoft.com/office/officeart/2009/3/layout/BlockDescendingList"/>
    <dgm:cxn modelId="{0CDEB9E0-6BFB-46D6-A8D7-0DC6334C7891}" srcId="{22297F1A-6DF9-492E-B91F-1FE16D33A520}" destId="{9842382F-0811-42A2-81BE-767072252605}" srcOrd="1" destOrd="0" parTransId="{09E0E3CA-6B00-4B0F-9318-7E4087B365BD}" sibTransId="{82544BE6-79C0-45A0-B8C3-3C4E1CD79010}"/>
    <dgm:cxn modelId="{A6D406E5-4AA5-4701-8A8C-4C06A7DFDC6C}" type="presParOf" srcId="{3851EB16-78C3-484F-A70F-92D73B4C96BA}" destId="{18A2E3D5-8A96-4FB4-AABB-5142E023BB83}" srcOrd="0" destOrd="0" presId="urn:microsoft.com/office/officeart/2009/3/layout/BlockDescendingList"/>
    <dgm:cxn modelId="{3D0EDAD0-4DE3-48D0-8451-040238F70040}" type="presParOf" srcId="{3851EB16-78C3-484F-A70F-92D73B4C96BA}" destId="{01E59E6E-7244-47CA-8D30-21DACD6A15A1}" srcOrd="1" destOrd="0" presId="urn:microsoft.com/office/officeart/2009/3/layout/BlockDescendingList"/>
    <dgm:cxn modelId="{EB8E7719-18C6-4A66-9061-8D4B7ECCF21C}" type="presParOf" srcId="{3851EB16-78C3-484F-A70F-92D73B4C96BA}" destId="{A013DFA4-70C8-4B64-B3BE-A7BA4525835B}" srcOrd="2" destOrd="0" presId="urn:microsoft.com/office/officeart/2009/3/layout/BlockDescendingList"/>
    <dgm:cxn modelId="{2BF27184-2254-4189-9766-78A0E00D0AF3}" type="presParOf" srcId="{A013DFA4-70C8-4B64-B3BE-A7BA4525835B}" destId="{199F6DD1-ABFE-411B-A44A-639210662A59}" srcOrd="0" destOrd="0" presId="urn:microsoft.com/office/officeart/2009/3/layout/BlockDescendingList"/>
    <dgm:cxn modelId="{3265A97C-186B-48F4-BF42-29899B8AD9DE}" type="presParOf" srcId="{3851EB16-78C3-484F-A70F-92D73B4C96BA}" destId="{6A9187F4-ED8C-4ADA-97C6-73D1F028F398}" srcOrd="3" destOrd="0" presId="urn:microsoft.com/office/officeart/2009/3/layout/BlockDescendingList"/>
    <dgm:cxn modelId="{B251A208-8AB7-4025-B16A-F12307A4C223}" type="presParOf" srcId="{3851EB16-78C3-484F-A70F-92D73B4C96BA}" destId="{D040B194-C491-4BC6-AA4A-3B2E64AE8BF6}" srcOrd="4" destOrd="0" presId="urn:microsoft.com/office/officeart/2009/3/layout/BlockDescendingList"/>
    <dgm:cxn modelId="{EFF68365-947C-49AA-9A70-ADE82FF279E5}" type="presParOf" srcId="{3851EB16-78C3-484F-A70F-92D73B4C96BA}" destId="{B18A9F74-C264-4014-826A-78C2F28E8BAB}" srcOrd="5" destOrd="0" presId="urn:microsoft.com/office/officeart/2009/3/layout/BlockDescendingList"/>
    <dgm:cxn modelId="{3DB89A7D-E748-42CD-B664-66B11C52DC80}" type="presParOf" srcId="{B18A9F74-C264-4014-826A-78C2F28E8BAB}" destId="{5AF71780-D835-4D67-A15F-05E9EA6723DD}" srcOrd="0" destOrd="0" presId="urn:microsoft.com/office/officeart/2009/3/layout/BlockDescendingList"/>
    <dgm:cxn modelId="{B0B211F7-85DE-4E70-AF98-CD68EF4D3F76}" type="presParOf" srcId="{3851EB16-78C3-484F-A70F-92D73B4C96BA}" destId="{260D46F9-7B07-46C1-B662-EEFC4F8DFF2A}" srcOrd="6" destOrd="0" presId="urn:microsoft.com/office/officeart/2009/3/layout/BlockDescendingList"/>
    <dgm:cxn modelId="{BD9DD459-B818-4FB7-8D57-3FE6FE31175A}" type="presParOf" srcId="{3851EB16-78C3-484F-A70F-92D73B4C96BA}" destId="{685D90B3-E273-4AF1-BCCC-12AC7C16166B}" srcOrd="7" destOrd="0" presId="urn:microsoft.com/office/officeart/2009/3/layout/BlockDescendingList"/>
    <dgm:cxn modelId="{68DC8254-5F9D-4430-BC8A-B0CE38C5B2F4}" type="presParOf" srcId="{3851EB16-78C3-484F-A70F-92D73B4C96BA}" destId="{81033DEB-08DA-4B05-8467-2E431B7ED38C}" srcOrd="8" destOrd="0" presId="urn:microsoft.com/office/officeart/2009/3/layout/BlockDescendingList"/>
    <dgm:cxn modelId="{B598A3DE-68FC-4E3E-92BC-5E14A873A4E3}" type="presParOf" srcId="{81033DEB-08DA-4B05-8467-2E431B7ED38C}" destId="{F4DE90CA-9E95-454A-8C7E-0DD0DD04935B}" srcOrd="0" destOrd="0" presId="urn:microsoft.com/office/officeart/2009/3/layout/BlockDescendingList"/>
    <dgm:cxn modelId="{EBB75FB4-C353-4133-B498-E99746C7FD6F}" type="presParOf" srcId="{3851EB16-78C3-484F-A70F-92D73B4C96BA}" destId="{0D935FA7-DAAE-4BD6-B3D7-C6BE418952C5}" srcOrd="9" destOrd="0" presId="urn:microsoft.com/office/officeart/2009/3/layout/BlockDescendingList"/>
    <dgm:cxn modelId="{A466B9FE-A242-496C-82CE-A6AA41E8C908}" type="presParOf" srcId="{3851EB16-78C3-484F-A70F-92D73B4C96BA}" destId="{D016E930-36BF-4177-B5BB-DA8514768CCA}" srcOrd="10" destOrd="0" presId="urn:microsoft.com/office/officeart/2009/3/layout/BlockDescendingList"/>
    <dgm:cxn modelId="{F4AEECA5-634D-4D91-A425-07930766EF14}" type="presParOf" srcId="{3851EB16-78C3-484F-A70F-92D73B4C96BA}" destId="{22AA08C4-5BA1-4947-A388-B9502FD14D47}" srcOrd="11" destOrd="0" presId="urn:microsoft.com/office/officeart/2009/3/layout/BlockDescendingList"/>
    <dgm:cxn modelId="{449700F2-EDB3-4C8E-B6E2-4CE668DDAA95}" type="presParOf" srcId="{22AA08C4-5BA1-4947-A388-B9502FD14D47}" destId="{25771FAF-64A3-4E44-9593-11CE18834EC0}" srcOrd="0" destOrd="0" presId="urn:microsoft.com/office/officeart/2009/3/layout/BlockDescendingList"/>
    <dgm:cxn modelId="{338BD27F-C07D-4234-A40A-A0349AAA21CB}" type="presParOf" srcId="{3851EB16-78C3-484F-A70F-92D73B4C96BA}" destId="{2A82438D-56B9-4A56-A1E4-CFAAD9DE3148}" srcOrd="12" destOrd="0" presId="urn:microsoft.com/office/officeart/2009/3/layout/BlockDescendingList"/>
    <dgm:cxn modelId="{477A52B7-0CE3-4497-809A-3F630CBAE0F4}" type="presParOf" srcId="{3851EB16-78C3-484F-A70F-92D73B4C96BA}" destId="{278A8159-35F6-4164-B08E-087D1A17AB48}" srcOrd="13" destOrd="0" presId="urn:microsoft.com/office/officeart/2009/3/layout/BlockDescendingList"/>
    <dgm:cxn modelId="{D41D78EA-5C68-4D66-987A-E3CF49EF5E36}" type="presParOf" srcId="{3851EB16-78C3-484F-A70F-92D73B4C96BA}" destId="{7311089B-353D-4DF4-8675-361B8EB4A4C8}" srcOrd="14" destOrd="0" presId="urn:microsoft.com/office/officeart/2009/3/layout/BlockDescendingList"/>
    <dgm:cxn modelId="{39DB6E55-9EBE-4F7F-AC88-DC8CFA0159ED}" type="presParOf" srcId="{7311089B-353D-4DF4-8675-361B8EB4A4C8}" destId="{F3BDDAD9-A8DC-4F20-978D-0C12664E7ED2}" srcOrd="0" destOrd="0" presId="urn:microsoft.com/office/officeart/2009/3/layout/BlockDescending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CF7CAB1-1DE6-4313-8908-1F591E68910A}"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E83FE6C5-DD02-4EB7-A846-DC5BBA0ABE87}">
      <dgm:prSet/>
      <dgm:spPr/>
      <dgm:t>
        <a:bodyPr/>
        <a:lstStyle/>
        <a:p>
          <a:r>
            <a:rPr lang="en-US"/>
            <a:t>Neuropsychology is the branch of science that combines neuroscience and psychology.</a:t>
          </a:r>
        </a:p>
      </dgm:t>
    </dgm:pt>
    <dgm:pt modelId="{7C2FCF48-02D7-40FF-9E15-E70A78466CBA}" type="parTrans" cxnId="{770460F4-93AC-48A5-8C4D-6964EB800C2C}">
      <dgm:prSet/>
      <dgm:spPr/>
      <dgm:t>
        <a:bodyPr/>
        <a:lstStyle/>
        <a:p>
          <a:endParaRPr lang="en-US"/>
        </a:p>
      </dgm:t>
    </dgm:pt>
    <dgm:pt modelId="{98F56A99-34E0-43E3-942E-8C5252232BDE}" type="sibTrans" cxnId="{770460F4-93AC-48A5-8C4D-6964EB800C2C}">
      <dgm:prSet/>
      <dgm:spPr/>
      <dgm:t>
        <a:bodyPr/>
        <a:lstStyle/>
        <a:p>
          <a:endParaRPr lang="en-US"/>
        </a:p>
      </dgm:t>
    </dgm:pt>
    <dgm:pt modelId="{A18DBA64-5F8C-486D-B101-0F1324FAD5AE}">
      <dgm:prSet/>
      <dgm:spPr/>
      <dgm:t>
        <a:bodyPr/>
        <a:lstStyle/>
        <a:p>
          <a:r>
            <a:rPr lang="en-US"/>
            <a:t>The focus is on the study of brain-behavior relationships as manifested in behavior.</a:t>
          </a:r>
        </a:p>
      </dgm:t>
    </dgm:pt>
    <dgm:pt modelId="{8D685FE5-C9A6-4CBF-A4F8-8BC612E45705}" type="parTrans" cxnId="{8E34D8AD-C656-44BC-B67A-FD238245A224}">
      <dgm:prSet/>
      <dgm:spPr/>
      <dgm:t>
        <a:bodyPr/>
        <a:lstStyle/>
        <a:p>
          <a:endParaRPr lang="en-US"/>
        </a:p>
      </dgm:t>
    </dgm:pt>
    <dgm:pt modelId="{CFAA2FA1-AA77-4E08-87F7-FABE93BF0E85}" type="sibTrans" cxnId="{8E34D8AD-C656-44BC-B67A-FD238245A224}">
      <dgm:prSet/>
      <dgm:spPr/>
      <dgm:t>
        <a:bodyPr/>
        <a:lstStyle/>
        <a:p>
          <a:endParaRPr lang="en-US"/>
        </a:p>
      </dgm:t>
    </dgm:pt>
    <dgm:pt modelId="{9665F43B-0A98-43EA-960F-8CD2D503D9CF}">
      <dgm:prSet/>
      <dgm:spPr/>
      <dgm:t>
        <a:bodyPr/>
        <a:lstStyle/>
        <a:p>
          <a:r>
            <a:rPr lang="en-US"/>
            <a:t>Neuropsychological assessment is the evaluation of the presence, nature and extent of brain damage or dysfunction derived from the results of neuropsychological tests.</a:t>
          </a:r>
        </a:p>
      </dgm:t>
    </dgm:pt>
    <dgm:pt modelId="{D947AFC1-DB6C-4C6A-8466-77C1110E7607}" type="parTrans" cxnId="{5D636E36-0901-4849-ABF0-5FE4DDE916CA}">
      <dgm:prSet/>
      <dgm:spPr/>
      <dgm:t>
        <a:bodyPr/>
        <a:lstStyle/>
        <a:p>
          <a:endParaRPr lang="en-US"/>
        </a:p>
      </dgm:t>
    </dgm:pt>
    <dgm:pt modelId="{79E43A45-2503-45A4-9008-03BA1474EF5C}" type="sibTrans" cxnId="{5D636E36-0901-4849-ABF0-5FE4DDE916CA}">
      <dgm:prSet/>
      <dgm:spPr/>
      <dgm:t>
        <a:bodyPr/>
        <a:lstStyle/>
        <a:p>
          <a:endParaRPr lang="en-US"/>
        </a:p>
      </dgm:t>
    </dgm:pt>
    <dgm:pt modelId="{36E09493-9291-43DB-A00D-0E136D112FB9}">
      <dgm:prSet/>
      <dgm:spPr/>
      <dgm:t>
        <a:bodyPr/>
        <a:lstStyle/>
        <a:p>
          <a:r>
            <a:rPr lang="en-US"/>
            <a:t>Neuropsychologists use batteries of tests to assess functioning.</a:t>
          </a:r>
        </a:p>
      </dgm:t>
    </dgm:pt>
    <dgm:pt modelId="{DFA9B3D9-3A02-44CE-BB50-47BA8AA4E208}" type="parTrans" cxnId="{CD8CF4CE-CEDF-44F9-9DDE-7F51EB256DF8}">
      <dgm:prSet/>
      <dgm:spPr/>
      <dgm:t>
        <a:bodyPr/>
        <a:lstStyle/>
        <a:p>
          <a:endParaRPr lang="en-US"/>
        </a:p>
      </dgm:t>
    </dgm:pt>
    <dgm:pt modelId="{1F991AC8-BF42-412D-BFCA-B8576EA70297}" type="sibTrans" cxnId="{CD8CF4CE-CEDF-44F9-9DDE-7F51EB256DF8}">
      <dgm:prSet/>
      <dgm:spPr/>
      <dgm:t>
        <a:bodyPr/>
        <a:lstStyle/>
        <a:p>
          <a:endParaRPr lang="en-US"/>
        </a:p>
      </dgm:t>
    </dgm:pt>
    <dgm:pt modelId="{6E187AB7-4B1B-41BD-ACBD-58FCF4EAD2A1}" type="pres">
      <dgm:prSet presAssocID="{5CF7CAB1-1DE6-4313-8908-1F591E68910A}" presName="vert0" presStyleCnt="0">
        <dgm:presLayoutVars>
          <dgm:dir/>
          <dgm:animOne val="branch"/>
          <dgm:animLvl val="lvl"/>
        </dgm:presLayoutVars>
      </dgm:prSet>
      <dgm:spPr/>
    </dgm:pt>
    <dgm:pt modelId="{CB27666A-2FE3-4552-AAB9-E6C36CB71ADD}" type="pres">
      <dgm:prSet presAssocID="{E83FE6C5-DD02-4EB7-A846-DC5BBA0ABE87}" presName="thickLine" presStyleLbl="alignNode1" presStyleIdx="0" presStyleCnt="4"/>
      <dgm:spPr/>
    </dgm:pt>
    <dgm:pt modelId="{B455A2B5-55F3-48F0-A29E-B104AE2208D8}" type="pres">
      <dgm:prSet presAssocID="{E83FE6C5-DD02-4EB7-A846-DC5BBA0ABE87}" presName="horz1" presStyleCnt="0"/>
      <dgm:spPr/>
    </dgm:pt>
    <dgm:pt modelId="{162FD7CB-79D0-46F0-9A69-35FF6E702DA8}" type="pres">
      <dgm:prSet presAssocID="{E83FE6C5-DD02-4EB7-A846-DC5BBA0ABE87}" presName="tx1" presStyleLbl="revTx" presStyleIdx="0" presStyleCnt="4"/>
      <dgm:spPr/>
    </dgm:pt>
    <dgm:pt modelId="{97B73DF0-BC9B-43EC-97B7-0C6F5019E40D}" type="pres">
      <dgm:prSet presAssocID="{E83FE6C5-DD02-4EB7-A846-DC5BBA0ABE87}" presName="vert1" presStyleCnt="0"/>
      <dgm:spPr/>
    </dgm:pt>
    <dgm:pt modelId="{8D413404-8AEA-4224-BBB4-681C08B68865}" type="pres">
      <dgm:prSet presAssocID="{A18DBA64-5F8C-486D-B101-0F1324FAD5AE}" presName="thickLine" presStyleLbl="alignNode1" presStyleIdx="1" presStyleCnt="4"/>
      <dgm:spPr/>
    </dgm:pt>
    <dgm:pt modelId="{96E374BB-C012-4455-88BA-21A1D8CC81CB}" type="pres">
      <dgm:prSet presAssocID="{A18DBA64-5F8C-486D-B101-0F1324FAD5AE}" presName="horz1" presStyleCnt="0"/>
      <dgm:spPr/>
    </dgm:pt>
    <dgm:pt modelId="{5BCF9D69-4A5C-42F0-A17B-12D530335147}" type="pres">
      <dgm:prSet presAssocID="{A18DBA64-5F8C-486D-B101-0F1324FAD5AE}" presName="tx1" presStyleLbl="revTx" presStyleIdx="1" presStyleCnt="4"/>
      <dgm:spPr/>
    </dgm:pt>
    <dgm:pt modelId="{45AABA19-2AA2-43F0-A9EB-8E61E3CBE04F}" type="pres">
      <dgm:prSet presAssocID="{A18DBA64-5F8C-486D-B101-0F1324FAD5AE}" presName="vert1" presStyleCnt="0"/>
      <dgm:spPr/>
    </dgm:pt>
    <dgm:pt modelId="{B80DB6F9-1BFE-427F-85EA-C4C2497F937A}" type="pres">
      <dgm:prSet presAssocID="{9665F43B-0A98-43EA-960F-8CD2D503D9CF}" presName="thickLine" presStyleLbl="alignNode1" presStyleIdx="2" presStyleCnt="4"/>
      <dgm:spPr/>
    </dgm:pt>
    <dgm:pt modelId="{35CE257F-35C5-401D-8EF0-7EE8DE15D792}" type="pres">
      <dgm:prSet presAssocID="{9665F43B-0A98-43EA-960F-8CD2D503D9CF}" presName="horz1" presStyleCnt="0"/>
      <dgm:spPr/>
    </dgm:pt>
    <dgm:pt modelId="{DDB25D4B-5E31-471D-BD48-DA7D0C9FB027}" type="pres">
      <dgm:prSet presAssocID="{9665F43B-0A98-43EA-960F-8CD2D503D9CF}" presName="tx1" presStyleLbl="revTx" presStyleIdx="2" presStyleCnt="4"/>
      <dgm:spPr/>
    </dgm:pt>
    <dgm:pt modelId="{01D47B7A-35CE-4C8B-8F90-946B015C223D}" type="pres">
      <dgm:prSet presAssocID="{9665F43B-0A98-43EA-960F-8CD2D503D9CF}" presName="vert1" presStyleCnt="0"/>
      <dgm:spPr/>
    </dgm:pt>
    <dgm:pt modelId="{3E9B0CE3-EFAC-4AAF-8050-E31A0E77C23C}" type="pres">
      <dgm:prSet presAssocID="{36E09493-9291-43DB-A00D-0E136D112FB9}" presName="thickLine" presStyleLbl="alignNode1" presStyleIdx="3" presStyleCnt="4"/>
      <dgm:spPr/>
    </dgm:pt>
    <dgm:pt modelId="{164E6D8F-057A-43DD-82AA-AAABC1D2E939}" type="pres">
      <dgm:prSet presAssocID="{36E09493-9291-43DB-A00D-0E136D112FB9}" presName="horz1" presStyleCnt="0"/>
      <dgm:spPr/>
    </dgm:pt>
    <dgm:pt modelId="{E9231C20-5F77-4A89-922A-0458FFBFD8F5}" type="pres">
      <dgm:prSet presAssocID="{36E09493-9291-43DB-A00D-0E136D112FB9}" presName="tx1" presStyleLbl="revTx" presStyleIdx="3" presStyleCnt="4"/>
      <dgm:spPr/>
    </dgm:pt>
    <dgm:pt modelId="{7C9F8408-D902-44FD-BD61-C22D117E6A59}" type="pres">
      <dgm:prSet presAssocID="{36E09493-9291-43DB-A00D-0E136D112FB9}" presName="vert1" presStyleCnt="0"/>
      <dgm:spPr/>
    </dgm:pt>
  </dgm:ptLst>
  <dgm:cxnLst>
    <dgm:cxn modelId="{09AB2805-E993-472E-A2DF-F901599395B5}" type="presOf" srcId="{5CF7CAB1-1DE6-4313-8908-1F591E68910A}" destId="{6E187AB7-4B1B-41BD-ACBD-58FCF4EAD2A1}" srcOrd="0" destOrd="0" presId="urn:microsoft.com/office/officeart/2008/layout/LinedList"/>
    <dgm:cxn modelId="{ABE0CB32-F7C6-4CB9-9DC5-1F9A22384AF2}" type="presOf" srcId="{36E09493-9291-43DB-A00D-0E136D112FB9}" destId="{E9231C20-5F77-4A89-922A-0458FFBFD8F5}" srcOrd="0" destOrd="0" presId="urn:microsoft.com/office/officeart/2008/layout/LinedList"/>
    <dgm:cxn modelId="{5D636E36-0901-4849-ABF0-5FE4DDE916CA}" srcId="{5CF7CAB1-1DE6-4313-8908-1F591E68910A}" destId="{9665F43B-0A98-43EA-960F-8CD2D503D9CF}" srcOrd="2" destOrd="0" parTransId="{D947AFC1-DB6C-4C6A-8466-77C1110E7607}" sibTransId="{79E43A45-2503-45A4-9008-03BA1474EF5C}"/>
    <dgm:cxn modelId="{20E3009B-0146-42B9-91AD-E57A1B385D22}" type="presOf" srcId="{9665F43B-0A98-43EA-960F-8CD2D503D9CF}" destId="{DDB25D4B-5E31-471D-BD48-DA7D0C9FB027}" srcOrd="0" destOrd="0" presId="urn:microsoft.com/office/officeart/2008/layout/LinedList"/>
    <dgm:cxn modelId="{8E34D8AD-C656-44BC-B67A-FD238245A224}" srcId="{5CF7CAB1-1DE6-4313-8908-1F591E68910A}" destId="{A18DBA64-5F8C-486D-B101-0F1324FAD5AE}" srcOrd="1" destOrd="0" parTransId="{8D685FE5-C9A6-4CBF-A4F8-8BC612E45705}" sibTransId="{CFAA2FA1-AA77-4E08-87F7-FABE93BF0E85}"/>
    <dgm:cxn modelId="{EDB09BB7-501A-40DA-9C84-F2563E3C09AB}" type="presOf" srcId="{A18DBA64-5F8C-486D-B101-0F1324FAD5AE}" destId="{5BCF9D69-4A5C-42F0-A17B-12D530335147}" srcOrd="0" destOrd="0" presId="urn:microsoft.com/office/officeart/2008/layout/LinedList"/>
    <dgm:cxn modelId="{E26CFBB7-EA3D-4E6D-B272-6B051E0B86A5}" type="presOf" srcId="{E83FE6C5-DD02-4EB7-A846-DC5BBA0ABE87}" destId="{162FD7CB-79D0-46F0-9A69-35FF6E702DA8}" srcOrd="0" destOrd="0" presId="urn:microsoft.com/office/officeart/2008/layout/LinedList"/>
    <dgm:cxn modelId="{CD8CF4CE-CEDF-44F9-9DDE-7F51EB256DF8}" srcId="{5CF7CAB1-1DE6-4313-8908-1F591E68910A}" destId="{36E09493-9291-43DB-A00D-0E136D112FB9}" srcOrd="3" destOrd="0" parTransId="{DFA9B3D9-3A02-44CE-BB50-47BA8AA4E208}" sibTransId="{1F991AC8-BF42-412D-BFCA-B8576EA70297}"/>
    <dgm:cxn modelId="{770460F4-93AC-48A5-8C4D-6964EB800C2C}" srcId="{5CF7CAB1-1DE6-4313-8908-1F591E68910A}" destId="{E83FE6C5-DD02-4EB7-A846-DC5BBA0ABE87}" srcOrd="0" destOrd="0" parTransId="{7C2FCF48-02D7-40FF-9E15-E70A78466CBA}" sibTransId="{98F56A99-34E0-43E3-942E-8C5252232BDE}"/>
    <dgm:cxn modelId="{236A7A03-481F-4BA6-8742-9093F740C2CA}" type="presParOf" srcId="{6E187AB7-4B1B-41BD-ACBD-58FCF4EAD2A1}" destId="{CB27666A-2FE3-4552-AAB9-E6C36CB71ADD}" srcOrd="0" destOrd="0" presId="urn:microsoft.com/office/officeart/2008/layout/LinedList"/>
    <dgm:cxn modelId="{1911F051-6E15-42B4-B5F5-6827B55D5014}" type="presParOf" srcId="{6E187AB7-4B1B-41BD-ACBD-58FCF4EAD2A1}" destId="{B455A2B5-55F3-48F0-A29E-B104AE2208D8}" srcOrd="1" destOrd="0" presId="urn:microsoft.com/office/officeart/2008/layout/LinedList"/>
    <dgm:cxn modelId="{966783FA-B082-4463-B535-CC78BBA0F121}" type="presParOf" srcId="{B455A2B5-55F3-48F0-A29E-B104AE2208D8}" destId="{162FD7CB-79D0-46F0-9A69-35FF6E702DA8}" srcOrd="0" destOrd="0" presId="urn:microsoft.com/office/officeart/2008/layout/LinedList"/>
    <dgm:cxn modelId="{0FAF41A2-7F7B-40E0-B981-D4D5A7BFAFB9}" type="presParOf" srcId="{B455A2B5-55F3-48F0-A29E-B104AE2208D8}" destId="{97B73DF0-BC9B-43EC-97B7-0C6F5019E40D}" srcOrd="1" destOrd="0" presId="urn:microsoft.com/office/officeart/2008/layout/LinedList"/>
    <dgm:cxn modelId="{46233E63-3ADE-4B31-9E61-147278221D8C}" type="presParOf" srcId="{6E187AB7-4B1B-41BD-ACBD-58FCF4EAD2A1}" destId="{8D413404-8AEA-4224-BBB4-681C08B68865}" srcOrd="2" destOrd="0" presId="urn:microsoft.com/office/officeart/2008/layout/LinedList"/>
    <dgm:cxn modelId="{0529CB1A-96BA-4383-B04C-0FD3308768A5}" type="presParOf" srcId="{6E187AB7-4B1B-41BD-ACBD-58FCF4EAD2A1}" destId="{96E374BB-C012-4455-88BA-21A1D8CC81CB}" srcOrd="3" destOrd="0" presId="urn:microsoft.com/office/officeart/2008/layout/LinedList"/>
    <dgm:cxn modelId="{3FE172B3-A3F6-45EB-99AB-0C3A68DCB751}" type="presParOf" srcId="{96E374BB-C012-4455-88BA-21A1D8CC81CB}" destId="{5BCF9D69-4A5C-42F0-A17B-12D530335147}" srcOrd="0" destOrd="0" presId="urn:microsoft.com/office/officeart/2008/layout/LinedList"/>
    <dgm:cxn modelId="{4C3E476D-18FB-4452-B366-C0EE6FE7ABBC}" type="presParOf" srcId="{96E374BB-C012-4455-88BA-21A1D8CC81CB}" destId="{45AABA19-2AA2-43F0-A9EB-8E61E3CBE04F}" srcOrd="1" destOrd="0" presId="urn:microsoft.com/office/officeart/2008/layout/LinedList"/>
    <dgm:cxn modelId="{7828482D-F26E-4075-B592-4F3D694B66FD}" type="presParOf" srcId="{6E187AB7-4B1B-41BD-ACBD-58FCF4EAD2A1}" destId="{B80DB6F9-1BFE-427F-85EA-C4C2497F937A}" srcOrd="4" destOrd="0" presId="urn:microsoft.com/office/officeart/2008/layout/LinedList"/>
    <dgm:cxn modelId="{EEE741F6-8E45-4CC0-8E31-59C15950896A}" type="presParOf" srcId="{6E187AB7-4B1B-41BD-ACBD-58FCF4EAD2A1}" destId="{35CE257F-35C5-401D-8EF0-7EE8DE15D792}" srcOrd="5" destOrd="0" presId="urn:microsoft.com/office/officeart/2008/layout/LinedList"/>
    <dgm:cxn modelId="{6798EBD7-FC24-4827-970D-60BBB72A7616}" type="presParOf" srcId="{35CE257F-35C5-401D-8EF0-7EE8DE15D792}" destId="{DDB25D4B-5E31-471D-BD48-DA7D0C9FB027}" srcOrd="0" destOrd="0" presId="urn:microsoft.com/office/officeart/2008/layout/LinedList"/>
    <dgm:cxn modelId="{4B53E528-7F71-4711-8AD2-73272654C150}" type="presParOf" srcId="{35CE257F-35C5-401D-8EF0-7EE8DE15D792}" destId="{01D47B7A-35CE-4C8B-8F90-946B015C223D}" srcOrd="1" destOrd="0" presId="urn:microsoft.com/office/officeart/2008/layout/LinedList"/>
    <dgm:cxn modelId="{B3488D00-8651-49B3-8DC0-1A6A3933A93D}" type="presParOf" srcId="{6E187AB7-4B1B-41BD-ACBD-58FCF4EAD2A1}" destId="{3E9B0CE3-EFAC-4AAF-8050-E31A0E77C23C}" srcOrd="6" destOrd="0" presId="urn:microsoft.com/office/officeart/2008/layout/LinedList"/>
    <dgm:cxn modelId="{48EB714B-EDE8-47D1-9AE9-FBC3998C6501}" type="presParOf" srcId="{6E187AB7-4B1B-41BD-ACBD-58FCF4EAD2A1}" destId="{164E6D8F-057A-43DD-82AA-AAABC1D2E939}" srcOrd="7" destOrd="0" presId="urn:microsoft.com/office/officeart/2008/layout/LinedList"/>
    <dgm:cxn modelId="{BE365E6A-B34B-4275-9328-B23BF3744E7D}" type="presParOf" srcId="{164E6D8F-057A-43DD-82AA-AAABC1D2E939}" destId="{E9231C20-5F77-4A89-922A-0458FFBFD8F5}" srcOrd="0" destOrd="0" presId="urn:microsoft.com/office/officeart/2008/layout/LinedList"/>
    <dgm:cxn modelId="{3CC50770-4320-4C98-96FA-FECC21776496}" type="presParOf" srcId="{164E6D8F-057A-43DD-82AA-AAABC1D2E939}" destId="{7C9F8408-D902-44FD-BD61-C22D117E6A5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5FA7278-A7AA-45B5-BB52-A5377F94E85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DCEB4D28-744A-4492-8A9A-CA3EFCEB83AF}">
      <dgm:prSet phldrT="[Text]" custT="1"/>
      <dgm:spPr/>
      <dgm:t>
        <a:bodyPr/>
        <a:lstStyle/>
        <a:p>
          <a:r>
            <a:rPr lang="en-US" sz="2400" dirty="0"/>
            <a:t>General Cognitive Ability (g)</a:t>
          </a:r>
        </a:p>
      </dgm:t>
    </dgm:pt>
    <dgm:pt modelId="{7B86518F-4E53-4AB3-B88A-70FBC573F397}" type="parTrans" cxnId="{B77F5E6F-E902-45D7-A82B-58E4652B8E21}">
      <dgm:prSet/>
      <dgm:spPr/>
      <dgm:t>
        <a:bodyPr/>
        <a:lstStyle/>
        <a:p>
          <a:endParaRPr lang="en-US"/>
        </a:p>
      </dgm:t>
    </dgm:pt>
    <dgm:pt modelId="{6FE47F89-DA5B-48F1-A21D-A3EE501F6BF0}" type="sibTrans" cxnId="{B77F5E6F-E902-45D7-A82B-58E4652B8E21}">
      <dgm:prSet/>
      <dgm:spPr/>
      <dgm:t>
        <a:bodyPr/>
        <a:lstStyle/>
        <a:p>
          <a:endParaRPr lang="en-US"/>
        </a:p>
      </dgm:t>
    </dgm:pt>
    <dgm:pt modelId="{2F33C7D2-8922-4816-9211-7827D7573F76}">
      <dgm:prSet phldrT="[Text]" custT="1"/>
      <dgm:spPr/>
      <dgm:t>
        <a:bodyPr/>
        <a:lstStyle/>
        <a:p>
          <a:r>
            <a:rPr lang="en-US" sz="2400" dirty="0"/>
            <a:t>Visual Spatial</a:t>
          </a:r>
        </a:p>
      </dgm:t>
    </dgm:pt>
    <dgm:pt modelId="{5B305F9A-0028-442C-BCD6-F45F0105777A}" type="parTrans" cxnId="{6C73CC9A-929E-4EF8-9C42-C0E112062CC4}">
      <dgm:prSet/>
      <dgm:spPr/>
      <dgm:t>
        <a:bodyPr/>
        <a:lstStyle/>
        <a:p>
          <a:endParaRPr lang="en-US"/>
        </a:p>
      </dgm:t>
    </dgm:pt>
    <dgm:pt modelId="{9BFD2106-4003-4D5B-A62C-7ED25A16B556}" type="sibTrans" cxnId="{6C73CC9A-929E-4EF8-9C42-C0E112062CC4}">
      <dgm:prSet/>
      <dgm:spPr/>
      <dgm:t>
        <a:bodyPr/>
        <a:lstStyle/>
        <a:p>
          <a:endParaRPr lang="en-US"/>
        </a:p>
      </dgm:t>
    </dgm:pt>
    <dgm:pt modelId="{09520DEF-8F84-4DF5-94FB-A49AD661B18D}">
      <dgm:prSet phldrT="[Text]" custT="1"/>
      <dgm:spPr/>
      <dgm:t>
        <a:bodyPr/>
        <a:lstStyle/>
        <a:p>
          <a:r>
            <a:rPr lang="en-US" sz="1200" b="1" dirty="0"/>
            <a:t>Block Design</a:t>
          </a:r>
        </a:p>
        <a:p>
          <a:r>
            <a:rPr lang="en-US" sz="1200" b="0" dirty="0"/>
            <a:t>Visual Puzzles</a:t>
          </a:r>
        </a:p>
      </dgm:t>
    </dgm:pt>
    <dgm:pt modelId="{43593063-45EC-4D52-AA8A-517F80471876}" type="parTrans" cxnId="{27061AC2-25A7-4DE8-9F97-BEA5787B2DFE}">
      <dgm:prSet/>
      <dgm:spPr/>
      <dgm:t>
        <a:bodyPr/>
        <a:lstStyle/>
        <a:p>
          <a:endParaRPr lang="en-US"/>
        </a:p>
      </dgm:t>
    </dgm:pt>
    <dgm:pt modelId="{9CA93B9A-3E45-4E12-BA0A-8588AE6A46D8}" type="sibTrans" cxnId="{27061AC2-25A7-4DE8-9F97-BEA5787B2DFE}">
      <dgm:prSet/>
      <dgm:spPr/>
      <dgm:t>
        <a:bodyPr/>
        <a:lstStyle/>
        <a:p>
          <a:endParaRPr lang="en-US"/>
        </a:p>
      </dgm:t>
    </dgm:pt>
    <dgm:pt modelId="{08769109-BB62-4FE2-BD0B-6E3D2EA3F115}">
      <dgm:prSet phldrT="[Text]" custT="1"/>
      <dgm:spPr/>
      <dgm:t>
        <a:bodyPr/>
        <a:lstStyle/>
        <a:p>
          <a:r>
            <a:rPr lang="en-US" sz="2400" dirty="0"/>
            <a:t>Working Memory</a:t>
          </a:r>
        </a:p>
      </dgm:t>
    </dgm:pt>
    <dgm:pt modelId="{F559E0CA-C9E1-4A3E-B6A0-406C3B6D59C4}" type="parTrans" cxnId="{5CF465C3-B101-4C34-97A7-81879A13FE18}">
      <dgm:prSet/>
      <dgm:spPr/>
      <dgm:t>
        <a:bodyPr/>
        <a:lstStyle/>
        <a:p>
          <a:endParaRPr lang="en-US"/>
        </a:p>
      </dgm:t>
    </dgm:pt>
    <dgm:pt modelId="{778710C5-592C-4066-ADC9-017F3ED97978}" type="sibTrans" cxnId="{5CF465C3-B101-4C34-97A7-81879A13FE18}">
      <dgm:prSet/>
      <dgm:spPr/>
      <dgm:t>
        <a:bodyPr/>
        <a:lstStyle/>
        <a:p>
          <a:endParaRPr lang="en-US"/>
        </a:p>
      </dgm:t>
    </dgm:pt>
    <dgm:pt modelId="{F4B31665-6634-4D1D-B349-D45186634894}">
      <dgm:prSet phldrT="[Text]" custT="1"/>
      <dgm:spPr/>
      <dgm:t>
        <a:bodyPr/>
        <a:lstStyle/>
        <a:p>
          <a:r>
            <a:rPr lang="en-US" sz="1200" b="1" dirty="0"/>
            <a:t>Digit Sequencing</a:t>
          </a:r>
        </a:p>
        <a:p>
          <a:r>
            <a:rPr lang="en-US" sz="1200" b="0" dirty="0">
              <a:solidFill>
                <a:srgbClr val="FF0000"/>
              </a:solidFill>
            </a:rPr>
            <a:t>Running Digits</a:t>
          </a:r>
        </a:p>
        <a:p>
          <a:r>
            <a:rPr lang="en-US" sz="1200" b="0" dirty="0"/>
            <a:t>Digits Forward</a:t>
          </a:r>
        </a:p>
        <a:p>
          <a:r>
            <a:rPr lang="en-US" sz="1200" b="0" dirty="0"/>
            <a:t>Letter-Number Sequencing</a:t>
          </a:r>
        </a:p>
        <a:p>
          <a:r>
            <a:rPr lang="en-US" sz="1200" b="0" dirty="0">
              <a:solidFill>
                <a:srgbClr val="FF0000"/>
              </a:solidFill>
            </a:rPr>
            <a:t>Symbol Span</a:t>
          </a:r>
        </a:p>
        <a:p>
          <a:r>
            <a:rPr lang="en-US" sz="1200" b="0" dirty="0">
              <a:solidFill>
                <a:srgbClr val="FF0000"/>
              </a:solidFill>
            </a:rPr>
            <a:t>Spatial Addition</a:t>
          </a:r>
        </a:p>
        <a:p>
          <a:endParaRPr lang="en-US" sz="1100" dirty="0"/>
        </a:p>
      </dgm:t>
    </dgm:pt>
    <dgm:pt modelId="{F13890EB-E77A-42CB-B0FB-0F429D4005AC}" type="parTrans" cxnId="{CF381B09-946F-4DD9-938D-CF278577D014}">
      <dgm:prSet/>
      <dgm:spPr/>
      <dgm:t>
        <a:bodyPr/>
        <a:lstStyle/>
        <a:p>
          <a:endParaRPr lang="en-US"/>
        </a:p>
      </dgm:t>
    </dgm:pt>
    <dgm:pt modelId="{16572A5B-3552-4BC1-A8BB-89A746A9D2ED}" type="sibTrans" cxnId="{CF381B09-946F-4DD9-938D-CF278577D014}">
      <dgm:prSet/>
      <dgm:spPr/>
      <dgm:t>
        <a:bodyPr/>
        <a:lstStyle/>
        <a:p>
          <a:endParaRPr lang="en-US"/>
        </a:p>
      </dgm:t>
    </dgm:pt>
    <dgm:pt modelId="{957C3171-B77D-42EF-857A-B488204EEB27}">
      <dgm:prSet custT="1"/>
      <dgm:spPr/>
      <dgm:t>
        <a:bodyPr/>
        <a:lstStyle/>
        <a:p>
          <a:r>
            <a:rPr lang="en-US" sz="2000" dirty="0"/>
            <a:t>Verbal Comprehension</a:t>
          </a:r>
        </a:p>
      </dgm:t>
    </dgm:pt>
    <dgm:pt modelId="{CC425787-DC2F-40F7-B229-ECDDD254F1FA}" type="parTrans" cxnId="{E80618C7-726D-49A2-9E46-7DE6C2E1D32A}">
      <dgm:prSet/>
      <dgm:spPr/>
      <dgm:t>
        <a:bodyPr/>
        <a:lstStyle/>
        <a:p>
          <a:endParaRPr lang="en-US"/>
        </a:p>
      </dgm:t>
    </dgm:pt>
    <dgm:pt modelId="{318C1D52-B3AA-404B-BB3D-CE4EA94499DF}" type="sibTrans" cxnId="{E80618C7-726D-49A2-9E46-7DE6C2E1D32A}">
      <dgm:prSet/>
      <dgm:spPr/>
      <dgm:t>
        <a:bodyPr/>
        <a:lstStyle/>
        <a:p>
          <a:endParaRPr lang="en-US"/>
        </a:p>
      </dgm:t>
    </dgm:pt>
    <dgm:pt modelId="{F9D90FCC-23C2-49A4-B0C2-D293A1CD48E4}">
      <dgm:prSet custT="1"/>
      <dgm:spPr/>
      <dgm:t>
        <a:bodyPr/>
        <a:lstStyle/>
        <a:p>
          <a:r>
            <a:rPr lang="en-US" sz="2400" dirty="0"/>
            <a:t>Fluid Reasoning</a:t>
          </a:r>
        </a:p>
      </dgm:t>
    </dgm:pt>
    <dgm:pt modelId="{FE02A754-DC43-4B38-85E7-53960C2B6944}" type="parTrans" cxnId="{2225C837-D8FA-4B9F-9920-ACDE541680C1}">
      <dgm:prSet/>
      <dgm:spPr/>
      <dgm:t>
        <a:bodyPr/>
        <a:lstStyle/>
        <a:p>
          <a:endParaRPr lang="en-US"/>
        </a:p>
      </dgm:t>
    </dgm:pt>
    <dgm:pt modelId="{86EC5930-3DB5-4951-9E45-E2C0C2E62995}" type="sibTrans" cxnId="{2225C837-D8FA-4B9F-9920-ACDE541680C1}">
      <dgm:prSet/>
      <dgm:spPr/>
      <dgm:t>
        <a:bodyPr/>
        <a:lstStyle/>
        <a:p>
          <a:endParaRPr lang="en-US"/>
        </a:p>
      </dgm:t>
    </dgm:pt>
    <dgm:pt modelId="{BBBDE6FE-0013-45FA-9960-3B890022690F}">
      <dgm:prSet custT="1"/>
      <dgm:spPr/>
      <dgm:t>
        <a:bodyPr/>
        <a:lstStyle/>
        <a:p>
          <a:r>
            <a:rPr lang="en-US" sz="2400" dirty="0"/>
            <a:t>Processing Speed</a:t>
          </a:r>
        </a:p>
      </dgm:t>
    </dgm:pt>
    <dgm:pt modelId="{E7310484-B6EB-4312-937C-C8E788A2A215}" type="parTrans" cxnId="{CDD02C2A-B483-4106-AA8F-EC241A240ADE}">
      <dgm:prSet/>
      <dgm:spPr/>
      <dgm:t>
        <a:bodyPr/>
        <a:lstStyle/>
        <a:p>
          <a:endParaRPr lang="en-US"/>
        </a:p>
      </dgm:t>
    </dgm:pt>
    <dgm:pt modelId="{00F7FA48-A335-4DDD-A893-8D8932B98D40}" type="sibTrans" cxnId="{CDD02C2A-B483-4106-AA8F-EC241A240ADE}">
      <dgm:prSet/>
      <dgm:spPr/>
      <dgm:t>
        <a:bodyPr/>
        <a:lstStyle/>
        <a:p>
          <a:endParaRPr lang="en-US"/>
        </a:p>
      </dgm:t>
    </dgm:pt>
    <dgm:pt modelId="{75FEBBDF-26FC-47C7-998F-507C7306E5C5}">
      <dgm:prSet custT="1"/>
      <dgm:spPr/>
      <dgm:t>
        <a:bodyPr/>
        <a:lstStyle/>
        <a:p>
          <a:r>
            <a:rPr lang="en-US" sz="1200" b="1" dirty="0"/>
            <a:t>Similarities</a:t>
          </a:r>
        </a:p>
        <a:p>
          <a:r>
            <a:rPr lang="en-US" sz="1200" b="1" dirty="0"/>
            <a:t>Vocabulary</a:t>
          </a:r>
        </a:p>
        <a:p>
          <a:r>
            <a:rPr lang="en-US" sz="1200" dirty="0"/>
            <a:t>Information</a:t>
          </a:r>
        </a:p>
        <a:p>
          <a:r>
            <a:rPr lang="en-US" sz="1200" dirty="0"/>
            <a:t>Comprehension</a:t>
          </a:r>
        </a:p>
      </dgm:t>
    </dgm:pt>
    <dgm:pt modelId="{999422E7-242F-44B6-8CBE-DB4BC67B1D9E}" type="parTrans" cxnId="{E289910E-48AB-41DF-A3DE-30ED20E8FA48}">
      <dgm:prSet/>
      <dgm:spPr/>
      <dgm:t>
        <a:bodyPr/>
        <a:lstStyle/>
        <a:p>
          <a:endParaRPr lang="en-US"/>
        </a:p>
      </dgm:t>
    </dgm:pt>
    <dgm:pt modelId="{8DC467F6-F010-49BC-96FE-5EF370818D20}" type="sibTrans" cxnId="{E289910E-48AB-41DF-A3DE-30ED20E8FA48}">
      <dgm:prSet/>
      <dgm:spPr/>
      <dgm:t>
        <a:bodyPr/>
        <a:lstStyle/>
        <a:p>
          <a:endParaRPr lang="en-US"/>
        </a:p>
      </dgm:t>
    </dgm:pt>
    <dgm:pt modelId="{699E9E35-0BA8-4FB1-89DF-F3C83E533F2C}">
      <dgm:prSet custT="1"/>
      <dgm:spPr/>
      <dgm:t>
        <a:bodyPr/>
        <a:lstStyle/>
        <a:p>
          <a:r>
            <a:rPr lang="en-US" sz="1200" b="1" dirty="0"/>
            <a:t>Matrix Reasoning</a:t>
          </a:r>
        </a:p>
        <a:p>
          <a:r>
            <a:rPr lang="en-US" sz="1200" b="1" dirty="0"/>
            <a:t>Figure Weights</a:t>
          </a:r>
        </a:p>
        <a:p>
          <a:r>
            <a:rPr lang="en-US" sz="1200" dirty="0"/>
            <a:t>Arithmetic</a:t>
          </a:r>
        </a:p>
        <a:p>
          <a:r>
            <a:rPr lang="en-US" sz="1200" dirty="0">
              <a:solidFill>
                <a:srgbClr val="FF0000"/>
              </a:solidFill>
            </a:rPr>
            <a:t>Set Relations</a:t>
          </a:r>
        </a:p>
      </dgm:t>
    </dgm:pt>
    <dgm:pt modelId="{68A8F82D-9497-41AD-B97C-9F90AF1F15E4}" type="parTrans" cxnId="{89EAD72B-F760-442F-B3CD-419D6BB63A01}">
      <dgm:prSet/>
      <dgm:spPr/>
      <dgm:t>
        <a:bodyPr/>
        <a:lstStyle/>
        <a:p>
          <a:endParaRPr lang="en-US"/>
        </a:p>
      </dgm:t>
    </dgm:pt>
    <dgm:pt modelId="{582717E1-9204-477F-96BD-489ED9782187}" type="sibTrans" cxnId="{89EAD72B-F760-442F-B3CD-419D6BB63A01}">
      <dgm:prSet/>
      <dgm:spPr/>
      <dgm:t>
        <a:bodyPr/>
        <a:lstStyle/>
        <a:p>
          <a:endParaRPr lang="en-US"/>
        </a:p>
      </dgm:t>
    </dgm:pt>
    <dgm:pt modelId="{FD7927C0-3227-4BC3-89D1-BD41C6DEEC6E}">
      <dgm:prSet custT="1"/>
      <dgm:spPr/>
      <dgm:t>
        <a:bodyPr/>
        <a:lstStyle/>
        <a:p>
          <a:r>
            <a:rPr lang="en-US" sz="1200" b="1" dirty="0"/>
            <a:t>Coding</a:t>
          </a:r>
        </a:p>
        <a:p>
          <a:r>
            <a:rPr lang="en-US" sz="1200" b="0" dirty="0"/>
            <a:t>Symbol Search</a:t>
          </a:r>
        </a:p>
        <a:p>
          <a:r>
            <a:rPr lang="en-US" sz="1200" dirty="0">
              <a:solidFill>
                <a:srgbClr val="FF0000"/>
              </a:solidFill>
            </a:rPr>
            <a:t>Naming Speed Quantity</a:t>
          </a:r>
        </a:p>
      </dgm:t>
    </dgm:pt>
    <dgm:pt modelId="{8433858A-2D38-4141-B800-0A8E4F8393C7}" type="parTrans" cxnId="{FA187FC0-9A43-427B-A790-5EAA263B95FC}">
      <dgm:prSet/>
      <dgm:spPr/>
      <dgm:t>
        <a:bodyPr/>
        <a:lstStyle/>
        <a:p>
          <a:endParaRPr lang="en-US"/>
        </a:p>
      </dgm:t>
    </dgm:pt>
    <dgm:pt modelId="{0E6DC64D-243C-43B6-B142-16456699035C}" type="sibTrans" cxnId="{FA187FC0-9A43-427B-A790-5EAA263B95FC}">
      <dgm:prSet/>
      <dgm:spPr/>
      <dgm:t>
        <a:bodyPr/>
        <a:lstStyle/>
        <a:p>
          <a:endParaRPr lang="en-US"/>
        </a:p>
      </dgm:t>
    </dgm:pt>
    <dgm:pt modelId="{64D936F4-D03F-4D39-9A56-F8C6D3741433}" type="pres">
      <dgm:prSet presAssocID="{55FA7278-A7AA-45B5-BB52-A5377F94E85E}" presName="hierChild1" presStyleCnt="0">
        <dgm:presLayoutVars>
          <dgm:chPref val="1"/>
          <dgm:dir/>
          <dgm:animOne val="branch"/>
          <dgm:animLvl val="lvl"/>
          <dgm:resizeHandles/>
        </dgm:presLayoutVars>
      </dgm:prSet>
      <dgm:spPr/>
    </dgm:pt>
    <dgm:pt modelId="{D9CC1D5F-5FB9-43BE-992A-2E9600FC2ACA}" type="pres">
      <dgm:prSet presAssocID="{DCEB4D28-744A-4492-8A9A-CA3EFCEB83AF}" presName="hierRoot1" presStyleCnt="0"/>
      <dgm:spPr/>
    </dgm:pt>
    <dgm:pt modelId="{CF1023C3-CCF8-436D-BEBE-DA6FF459CBFC}" type="pres">
      <dgm:prSet presAssocID="{DCEB4D28-744A-4492-8A9A-CA3EFCEB83AF}" presName="composite" presStyleCnt="0"/>
      <dgm:spPr/>
    </dgm:pt>
    <dgm:pt modelId="{B118D8DA-46EA-488F-8218-956525CA2BAF}" type="pres">
      <dgm:prSet presAssocID="{DCEB4D28-744A-4492-8A9A-CA3EFCEB83AF}" presName="background" presStyleLbl="node0" presStyleIdx="0" presStyleCnt="1"/>
      <dgm:spPr/>
    </dgm:pt>
    <dgm:pt modelId="{3375DDB6-C44B-473D-AE95-372903CE242F}" type="pres">
      <dgm:prSet presAssocID="{DCEB4D28-744A-4492-8A9A-CA3EFCEB83AF}" presName="text" presStyleLbl="fgAcc0" presStyleIdx="0" presStyleCnt="1">
        <dgm:presLayoutVars>
          <dgm:chPref val="3"/>
        </dgm:presLayoutVars>
      </dgm:prSet>
      <dgm:spPr/>
    </dgm:pt>
    <dgm:pt modelId="{2433916D-7B8E-4A80-BC2E-AA410430F119}" type="pres">
      <dgm:prSet presAssocID="{DCEB4D28-744A-4492-8A9A-CA3EFCEB83AF}" presName="hierChild2" presStyleCnt="0"/>
      <dgm:spPr/>
    </dgm:pt>
    <dgm:pt modelId="{26C5ADE6-690B-4498-891D-A8CC91C2A4A9}" type="pres">
      <dgm:prSet presAssocID="{CC425787-DC2F-40F7-B229-ECDDD254F1FA}" presName="Name10" presStyleLbl="parChTrans1D2" presStyleIdx="0" presStyleCnt="5"/>
      <dgm:spPr/>
    </dgm:pt>
    <dgm:pt modelId="{D989C896-59C4-4C95-82F4-BC398D0A2BB6}" type="pres">
      <dgm:prSet presAssocID="{957C3171-B77D-42EF-857A-B488204EEB27}" presName="hierRoot2" presStyleCnt="0"/>
      <dgm:spPr/>
    </dgm:pt>
    <dgm:pt modelId="{4A7A893A-9D42-4DB6-BEF4-398B4CB14544}" type="pres">
      <dgm:prSet presAssocID="{957C3171-B77D-42EF-857A-B488204EEB27}" presName="composite2" presStyleCnt="0"/>
      <dgm:spPr/>
    </dgm:pt>
    <dgm:pt modelId="{F75A5F3A-32D7-4948-9F72-580983FC2F7E}" type="pres">
      <dgm:prSet presAssocID="{957C3171-B77D-42EF-857A-B488204EEB27}" presName="background2" presStyleLbl="node2" presStyleIdx="0" presStyleCnt="5"/>
      <dgm:spPr/>
    </dgm:pt>
    <dgm:pt modelId="{7BB09222-F312-4EFD-923D-360E9C80A91A}" type="pres">
      <dgm:prSet presAssocID="{957C3171-B77D-42EF-857A-B488204EEB27}" presName="text2" presStyleLbl="fgAcc2" presStyleIdx="0" presStyleCnt="5">
        <dgm:presLayoutVars>
          <dgm:chPref val="3"/>
        </dgm:presLayoutVars>
      </dgm:prSet>
      <dgm:spPr/>
    </dgm:pt>
    <dgm:pt modelId="{7934EF9C-B07F-4DED-9F35-7729F07D2DFE}" type="pres">
      <dgm:prSet presAssocID="{957C3171-B77D-42EF-857A-B488204EEB27}" presName="hierChild3" presStyleCnt="0"/>
      <dgm:spPr/>
    </dgm:pt>
    <dgm:pt modelId="{E3F093DF-D0A0-46A8-B45B-E90822EB26F0}" type="pres">
      <dgm:prSet presAssocID="{999422E7-242F-44B6-8CBE-DB4BC67B1D9E}" presName="Name17" presStyleLbl="parChTrans1D3" presStyleIdx="0" presStyleCnt="5"/>
      <dgm:spPr/>
    </dgm:pt>
    <dgm:pt modelId="{35DA62FE-2FD6-4491-B78C-F3A46468712F}" type="pres">
      <dgm:prSet presAssocID="{75FEBBDF-26FC-47C7-998F-507C7306E5C5}" presName="hierRoot3" presStyleCnt="0"/>
      <dgm:spPr/>
    </dgm:pt>
    <dgm:pt modelId="{AF193511-DBDF-44EE-94BC-BD9DC49B5FDC}" type="pres">
      <dgm:prSet presAssocID="{75FEBBDF-26FC-47C7-998F-507C7306E5C5}" presName="composite3" presStyleCnt="0"/>
      <dgm:spPr/>
    </dgm:pt>
    <dgm:pt modelId="{4B76D037-9C84-4477-A0C9-7FD897595B9D}" type="pres">
      <dgm:prSet presAssocID="{75FEBBDF-26FC-47C7-998F-507C7306E5C5}" presName="background3" presStyleLbl="node3" presStyleIdx="0" presStyleCnt="5"/>
      <dgm:spPr/>
    </dgm:pt>
    <dgm:pt modelId="{59081DB1-243C-4516-8D8B-633BF602F14E}" type="pres">
      <dgm:prSet presAssocID="{75FEBBDF-26FC-47C7-998F-507C7306E5C5}" presName="text3" presStyleLbl="fgAcc3" presStyleIdx="0" presStyleCnt="5" custScaleY="129466">
        <dgm:presLayoutVars>
          <dgm:chPref val="3"/>
        </dgm:presLayoutVars>
      </dgm:prSet>
      <dgm:spPr/>
    </dgm:pt>
    <dgm:pt modelId="{C8C3F4C4-7D8E-43A3-A75B-6E1468D254A5}" type="pres">
      <dgm:prSet presAssocID="{75FEBBDF-26FC-47C7-998F-507C7306E5C5}" presName="hierChild4" presStyleCnt="0"/>
      <dgm:spPr/>
    </dgm:pt>
    <dgm:pt modelId="{26AAAFE8-89C6-4BF1-8E72-8773F2146E43}" type="pres">
      <dgm:prSet presAssocID="{5B305F9A-0028-442C-BCD6-F45F0105777A}" presName="Name10" presStyleLbl="parChTrans1D2" presStyleIdx="1" presStyleCnt="5"/>
      <dgm:spPr/>
    </dgm:pt>
    <dgm:pt modelId="{B6E24425-DAF0-4977-B6FB-662F5C81C0EF}" type="pres">
      <dgm:prSet presAssocID="{2F33C7D2-8922-4816-9211-7827D7573F76}" presName="hierRoot2" presStyleCnt="0"/>
      <dgm:spPr/>
    </dgm:pt>
    <dgm:pt modelId="{0116E2AF-8E34-4D54-95FF-14BE43E57B91}" type="pres">
      <dgm:prSet presAssocID="{2F33C7D2-8922-4816-9211-7827D7573F76}" presName="composite2" presStyleCnt="0"/>
      <dgm:spPr/>
    </dgm:pt>
    <dgm:pt modelId="{DEECBE12-F944-4FED-9B10-5B8538CC7368}" type="pres">
      <dgm:prSet presAssocID="{2F33C7D2-8922-4816-9211-7827D7573F76}" presName="background2" presStyleLbl="node2" presStyleIdx="1" presStyleCnt="5"/>
      <dgm:spPr/>
    </dgm:pt>
    <dgm:pt modelId="{AD587076-A8F9-474B-BB92-F6FBDAB875B9}" type="pres">
      <dgm:prSet presAssocID="{2F33C7D2-8922-4816-9211-7827D7573F76}" presName="text2" presStyleLbl="fgAcc2" presStyleIdx="1" presStyleCnt="5">
        <dgm:presLayoutVars>
          <dgm:chPref val="3"/>
        </dgm:presLayoutVars>
      </dgm:prSet>
      <dgm:spPr/>
    </dgm:pt>
    <dgm:pt modelId="{AE982FCF-C2F8-4C49-BA0E-612558EC6E5A}" type="pres">
      <dgm:prSet presAssocID="{2F33C7D2-8922-4816-9211-7827D7573F76}" presName="hierChild3" presStyleCnt="0"/>
      <dgm:spPr/>
    </dgm:pt>
    <dgm:pt modelId="{5646CC80-6E17-4B90-A0FC-E93CB792D518}" type="pres">
      <dgm:prSet presAssocID="{43593063-45EC-4D52-AA8A-517F80471876}" presName="Name17" presStyleLbl="parChTrans1D3" presStyleIdx="1" presStyleCnt="5"/>
      <dgm:spPr/>
    </dgm:pt>
    <dgm:pt modelId="{B7C2208F-3B75-4A4B-BA05-0AD985D6E335}" type="pres">
      <dgm:prSet presAssocID="{09520DEF-8F84-4DF5-94FB-A49AD661B18D}" presName="hierRoot3" presStyleCnt="0"/>
      <dgm:spPr/>
    </dgm:pt>
    <dgm:pt modelId="{D3A23281-CD16-4577-9884-20D3DF4EDF87}" type="pres">
      <dgm:prSet presAssocID="{09520DEF-8F84-4DF5-94FB-A49AD661B18D}" presName="composite3" presStyleCnt="0"/>
      <dgm:spPr/>
    </dgm:pt>
    <dgm:pt modelId="{A0F98080-8C7A-4A17-B4EB-7241AD2BD909}" type="pres">
      <dgm:prSet presAssocID="{09520DEF-8F84-4DF5-94FB-A49AD661B18D}" presName="background3" presStyleLbl="node3" presStyleIdx="1" presStyleCnt="5"/>
      <dgm:spPr/>
    </dgm:pt>
    <dgm:pt modelId="{DEEB0D0F-E479-4AE5-A292-63D26EDD0904}" type="pres">
      <dgm:prSet presAssocID="{09520DEF-8F84-4DF5-94FB-A49AD661B18D}" presName="text3" presStyleLbl="fgAcc3" presStyleIdx="1" presStyleCnt="5" custScaleY="129466">
        <dgm:presLayoutVars>
          <dgm:chPref val="3"/>
        </dgm:presLayoutVars>
      </dgm:prSet>
      <dgm:spPr/>
    </dgm:pt>
    <dgm:pt modelId="{C66CC38C-8A08-4D87-AF28-8B8A7B5DD05A}" type="pres">
      <dgm:prSet presAssocID="{09520DEF-8F84-4DF5-94FB-A49AD661B18D}" presName="hierChild4" presStyleCnt="0"/>
      <dgm:spPr/>
    </dgm:pt>
    <dgm:pt modelId="{BD012021-2D27-437A-B8D3-CF5497B7C1F1}" type="pres">
      <dgm:prSet presAssocID="{FE02A754-DC43-4B38-85E7-53960C2B6944}" presName="Name10" presStyleLbl="parChTrans1D2" presStyleIdx="2" presStyleCnt="5"/>
      <dgm:spPr/>
    </dgm:pt>
    <dgm:pt modelId="{97778611-FFA1-4A30-9653-E0C4E335A768}" type="pres">
      <dgm:prSet presAssocID="{F9D90FCC-23C2-49A4-B0C2-D293A1CD48E4}" presName="hierRoot2" presStyleCnt="0"/>
      <dgm:spPr/>
    </dgm:pt>
    <dgm:pt modelId="{1BFE4366-E7B9-4F89-80C5-8FBBFBCE7EAD}" type="pres">
      <dgm:prSet presAssocID="{F9D90FCC-23C2-49A4-B0C2-D293A1CD48E4}" presName="composite2" presStyleCnt="0"/>
      <dgm:spPr/>
    </dgm:pt>
    <dgm:pt modelId="{12046FF5-D0A4-4C18-85CA-81C8FABE19CA}" type="pres">
      <dgm:prSet presAssocID="{F9D90FCC-23C2-49A4-B0C2-D293A1CD48E4}" presName="background2" presStyleLbl="node2" presStyleIdx="2" presStyleCnt="5"/>
      <dgm:spPr/>
    </dgm:pt>
    <dgm:pt modelId="{120F3458-1E0A-443E-8765-B0566E2F8948}" type="pres">
      <dgm:prSet presAssocID="{F9D90FCC-23C2-49A4-B0C2-D293A1CD48E4}" presName="text2" presStyleLbl="fgAcc2" presStyleIdx="2" presStyleCnt="5">
        <dgm:presLayoutVars>
          <dgm:chPref val="3"/>
        </dgm:presLayoutVars>
      </dgm:prSet>
      <dgm:spPr/>
    </dgm:pt>
    <dgm:pt modelId="{62DAFAF6-1298-4758-B839-1F1A825A74A9}" type="pres">
      <dgm:prSet presAssocID="{F9D90FCC-23C2-49A4-B0C2-D293A1CD48E4}" presName="hierChild3" presStyleCnt="0"/>
      <dgm:spPr/>
    </dgm:pt>
    <dgm:pt modelId="{002A68C8-9EB9-466B-B5C0-CD61D4662D14}" type="pres">
      <dgm:prSet presAssocID="{68A8F82D-9497-41AD-B97C-9F90AF1F15E4}" presName="Name17" presStyleLbl="parChTrans1D3" presStyleIdx="2" presStyleCnt="5"/>
      <dgm:spPr/>
    </dgm:pt>
    <dgm:pt modelId="{D126E010-12FF-47F6-B48C-F1E3FAA5F723}" type="pres">
      <dgm:prSet presAssocID="{699E9E35-0BA8-4FB1-89DF-F3C83E533F2C}" presName="hierRoot3" presStyleCnt="0"/>
      <dgm:spPr/>
    </dgm:pt>
    <dgm:pt modelId="{C091F4C4-C94F-4822-8D43-314644CF1114}" type="pres">
      <dgm:prSet presAssocID="{699E9E35-0BA8-4FB1-89DF-F3C83E533F2C}" presName="composite3" presStyleCnt="0"/>
      <dgm:spPr/>
    </dgm:pt>
    <dgm:pt modelId="{B4CCE049-B7C0-48F0-A404-818A8CC8830D}" type="pres">
      <dgm:prSet presAssocID="{699E9E35-0BA8-4FB1-89DF-F3C83E533F2C}" presName="background3" presStyleLbl="node3" presStyleIdx="2" presStyleCnt="5"/>
      <dgm:spPr/>
    </dgm:pt>
    <dgm:pt modelId="{1FECDFD4-6704-4A57-BAD8-8A5628598338}" type="pres">
      <dgm:prSet presAssocID="{699E9E35-0BA8-4FB1-89DF-F3C83E533F2C}" presName="text3" presStyleLbl="fgAcc3" presStyleIdx="2" presStyleCnt="5" custScaleY="129466">
        <dgm:presLayoutVars>
          <dgm:chPref val="3"/>
        </dgm:presLayoutVars>
      </dgm:prSet>
      <dgm:spPr/>
    </dgm:pt>
    <dgm:pt modelId="{B611C6E3-8ADF-46EC-A1BD-72A34088B428}" type="pres">
      <dgm:prSet presAssocID="{699E9E35-0BA8-4FB1-89DF-F3C83E533F2C}" presName="hierChild4" presStyleCnt="0"/>
      <dgm:spPr/>
    </dgm:pt>
    <dgm:pt modelId="{F80E4E27-6934-4DC2-87B1-A494AE32FA02}" type="pres">
      <dgm:prSet presAssocID="{F559E0CA-C9E1-4A3E-B6A0-406C3B6D59C4}" presName="Name10" presStyleLbl="parChTrans1D2" presStyleIdx="3" presStyleCnt="5"/>
      <dgm:spPr/>
    </dgm:pt>
    <dgm:pt modelId="{F06BCC01-B898-404C-85A6-9C7F1AC3B866}" type="pres">
      <dgm:prSet presAssocID="{08769109-BB62-4FE2-BD0B-6E3D2EA3F115}" presName="hierRoot2" presStyleCnt="0"/>
      <dgm:spPr/>
    </dgm:pt>
    <dgm:pt modelId="{0A7C9779-486A-48A2-9ABF-2B728858910E}" type="pres">
      <dgm:prSet presAssocID="{08769109-BB62-4FE2-BD0B-6E3D2EA3F115}" presName="composite2" presStyleCnt="0"/>
      <dgm:spPr/>
    </dgm:pt>
    <dgm:pt modelId="{29963D16-CBA8-482F-ADE0-C49FB1788B8C}" type="pres">
      <dgm:prSet presAssocID="{08769109-BB62-4FE2-BD0B-6E3D2EA3F115}" presName="background2" presStyleLbl="node2" presStyleIdx="3" presStyleCnt="5"/>
      <dgm:spPr/>
    </dgm:pt>
    <dgm:pt modelId="{D8913E20-8B98-4D52-BFD3-2E9A27C6CFD8}" type="pres">
      <dgm:prSet presAssocID="{08769109-BB62-4FE2-BD0B-6E3D2EA3F115}" presName="text2" presStyleLbl="fgAcc2" presStyleIdx="3" presStyleCnt="5">
        <dgm:presLayoutVars>
          <dgm:chPref val="3"/>
        </dgm:presLayoutVars>
      </dgm:prSet>
      <dgm:spPr/>
    </dgm:pt>
    <dgm:pt modelId="{40E1D935-B19F-4638-92F2-55C774A7BC65}" type="pres">
      <dgm:prSet presAssocID="{08769109-BB62-4FE2-BD0B-6E3D2EA3F115}" presName="hierChild3" presStyleCnt="0"/>
      <dgm:spPr/>
    </dgm:pt>
    <dgm:pt modelId="{739C9C40-8890-4C7B-BBAC-454E938C262E}" type="pres">
      <dgm:prSet presAssocID="{F13890EB-E77A-42CB-B0FB-0F429D4005AC}" presName="Name17" presStyleLbl="parChTrans1D3" presStyleIdx="3" presStyleCnt="5"/>
      <dgm:spPr/>
    </dgm:pt>
    <dgm:pt modelId="{4115A285-F7E8-47E7-908B-0CD4EE9A0D34}" type="pres">
      <dgm:prSet presAssocID="{F4B31665-6634-4D1D-B349-D45186634894}" presName="hierRoot3" presStyleCnt="0"/>
      <dgm:spPr/>
    </dgm:pt>
    <dgm:pt modelId="{D712DB8C-A21E-49A4-AED4-707DF915FE76}" type="pres">
      <dgm:prSet presAssocID="{F4B31665-6634-4D1D-B349-D45186634894}" presName="composite3" presStyleCnt="0"/>
      <dgm:spPr/>
    </dgm:pt>
    <dgm:pt modelId="{CC922627-538C-44A0-B3F9-6C7A4559EE05}" type="pres">
      <dgm:prSet presAssocID="{F4B31665-6634-4D1D-B349-D45186634894}" presName="background3" presStyleLbl="node3" presStyleIdx="3" presStyleCnt="5"/>
      <dgm:spPr/>
    </dgm:pt>
    <dgm:pt modelId="{D49EE252-C084-4F82-9DAC-D67F6CBB9B14}" type="pres">
      <dgm:prSet presAssocID="{F4B31665-6634-4D1D-B349-D45186634894}" presName="text3" presStyleLbl="fgAcc3" presStyleIdx="3" presStyleCnt="5" custScaleY="129466">
        <dgm:presLayoutVars>
          <dgm:chPref val="3"/>
        </dgm:presLayoutVars>
      </dgm:prSet>
      <dgm:spPr/>
    </dgm:pt>
    <dgm:pt modelId="{C53B87BC-39DD-4977-A767-72B1CEAB4055}" type="pres">
      <dgm:prSet presAssocID="{F4B31665-6634-4D1D-B349-D45186634894}" presName="hierChild4" presStyleCnt="0"/>
      <dgm:spPr/>
    </dgm:pt>
    <dgm:pt modelId="{A9098FBD-AE8F-48AB-970C-F4B3210E82EF}" type="pres">
      <dgm:prSet presAssocID="{E7310484-B6EB-4312-937C-C8E788A2A215}" presName="Name10" presStyleLbl="parChTrans1D2" presStyleIdx="4" presStyleCnt="5"/>
      <dgm:spPr/>
    </dgm:pt>
    <dgm:pt modelId="{93FA7D58-5A2A-45E7-BC2F-7EF68BC0FFCF}" type="pres">
      <dgm:prSet presAssocID="{BBBDE6FE-0013-45FA-9960-3B890022690F}" presName="hierRoot2" presStyleCnt="0"/>
      <dgm:spPr/>
    </dgm:pt>
    <dgm:pt modelId="{49C21BF1-D2FA-4201-BC4A-F599C4FB4775}" type="pres">
      <dgm:prSet presAssocID="{BBBDE6FE-0013-45FA-9960-3B890022690F}" presName="composite2" presStyleCnt="0"/>
      <dgm:spPr/>
    </dgm:pt>
    <dgm:pt modelId="{702045A6-6F99-4BFC-BFD6-C9855DD088E7}" type="pres">
      <dgm:prSet presAssocID="{BBBDE6FE-0013-45FA-9960-3B890022690F}" presName="background2" presStyleLbl="node2" presStyleIdx="4" presStyleCnt="5"/>
      <dgm:spPr/>
    </dgm:pt>
    <dgm:pt modelId="{48F82543-6165-437B-BF10-2C6DB0A62E9F}" type="pres">
      <dgm:prSet presAssocID="{BBBDE6FE-0013-45FA-9960-3B890022690F}" presName="text2" presStyleLbl="fgAcc2" presStyleIdx="4" presStyleCnt="5">
        <dgm:presLayoutVars>
          <dgm:chPref val="3"/>
        </dgm:presLayoutVars>
      </dgm:prSet>
      <dgm:spPr/>
    </dgm:pt>
    <dgm:pt modelId="{E825E0C1-4050-4AB2-A232-692E3311B805}" type="pres">
      <dgm:prSet presAssocID="{BBBDE6FE-0013-45FA-9960-3B890022690F}" presName="hierChild3" presStyleCnt="0"/>
      <dgm:spPr/>
    </dgm:pt>
    <dgm:pt modelId="{B825C42E-C2B5-41EB-8CDD-5BCD3130132C}" type="pres">
      <dgm:prSet presAssocID="{8433858A-2D38-4141-B800-0A8E4F8393C7}" presName="Name17" presStyleLbl="parChTrans1D3" presStyleIdx="4" presStyleCnt="5"/>
      <dgm:spPr/>
    </dgm:pt>
    <dgm:pt modelId="{2C61E0FD-9407-45B3-9F8D-CFC9F0A33668}" type="pres">
      <dgm:prSet presAssocID="{FD7927C0-3227-4BC3-89D1-BD41C6DEEC6E}" presName="hierRoot3" presStyleCnt="0"/>
      <dgm:spPr/>
    </dgm:pt>
    <dgm:pt modelId="{2C93BF5D-6446-4246-AAD5-B4A43381AB91}" type="pres">
      <dgm:prSet presAssocID="{FD7927C0-3227-4BC3-89D1-BD41C6DEEC6E}" presName="composite3" presStyleCnt="0"/>
      <dgm:spPr/>
    </dgm:pt>
    <dgm:pt modelId="{043774E6-56D0-4F82-9A50-C79E38478E2B}" type="pres">
      <dgm:prSet presAssocID="{FD7927C0-3227-4BC3-89D1-BD41C6DEEC6E}" presName="background3" presStyleLbl="node3" presStyleIdx="4" presStyleCnt="5"/>
      <dgm:spPr/>
    </dgm:pt>
    <dgm:pt modelId="{932908E4-922D-4EB9-94AA-3A213CAEBB42}" type="pres">
      <dgm:prSet presAssocID="{FD7927C0-3227-4BC3-89D1-BD41C6DEEC6E}" presName="text3" presStyleLbl="fgAcc3" presStyleIdx="4" presStyleCnt="5">
        <dgm:presLayoutVars>
          <dgm:chPref val="3"/>
        </dgm:presLayoutVars>
      </dgm:prSet>
      <dgm:spPr/>
    </dgm:pt>
    <dgm:pt modelId="{666F93C0-3D74-45A6-B7AF-3C55D487113D}" type="pres">
      <dgm:prSet presAssocID="{FD7927C0-3227-4BC3-89D1-BD41C6DEEC6E}" presName="hierChild4" presStyleCnt="0"/>
      <dgm:spPr/>
    </dgm:pt>
  </dgm:ptLst>
  <dgm:cxnLst>
    <dgm:cxn modelId="{76D5DF04-3D9D-4D6A-BD41-36E7E8ECE021}" type="presOf" srcId="{08769109-BB62-4FE2-BD0B-6E3D2EA3F115}" destId="{D8913E20-8B98-4D52-BFD3-2E9A27C6CFD8}" srcOrd="0" destOrd="0" presId="urn:microsoft.com/office/officeart/2005/8/layout/hierarchy1"/>
    <dgm:cxn modelId="{CF381B09-946F-4DD9-938D-CF278577D014}" srcId="{08769109-BB62-4FE2-BD0B-6E3D2EA3F115}" destId="{F4B31665-6634-4D1D-B349-D45186634894}" srcOrd="0" destOrd="0" parTransId="{F13890EB-E77A-42CB-B0FB-0F429D4005AC}" sibTransId="{16572A5B-3552-4BC1-A8BB-89A746A9D2ED}"/>
    <dgm:cxn modelId="{0BAD010E-A789-4CA3-97FB-17AFEA43BE8A}" type="presOf" srcId="{E7310484-B6EB-4312-937C-C8E788A2A215}" destId="{A9098FBD-AE8F-48AB-970C-F4B3210E82EF}" srcOrd="0" destOrd="0" presId="urn:microsoft.com/office/officeart/2005/8/layout/hierarchy1"/>
    <dgm:cxn modelId="{E289910E-48AB-41DF-A3DE-30ED20E8FA48}" srcId="{957C3171-B77D-42EF-857A-B488204EEB27}" destId="{75FEBBDF-26FC-47C7-998F-507C7306E5C5}" srcOrd="0" destOrd="0" parTransId="{999422E7-242F-44B6-8CBE-DB4BC67B1D9E}" sibTransId="{8DC467F6-F010-49BC-96FE-5EF370818D20}"/>
    <dgm:cxn modelId="{92BCCE1A-7BAE-4621-8CB0-0C7213DCEEEF}" type="presOf" srcId="{55FA7278-A7AA-45B5-BB52-A5377F94E85E}" destId="{64D936F4-D03F-4D39-9A56-F8C6D3741433}" srcOrd="0" destOrd="0" presId="urn:microsoft.com/office/officeart/2005/8/layout/hierarchy1"/>
    <dgm:cxn modelId="{CDD02C2A-B483-4106-AA8F-EC241A240ADE}" srcId="{DCEB4D28-744A-4492-8A9A-CA3EFCEB83AF}" destId="{BBBDE6FE-0013-45FA-9960-3B890022690F}" srcOrd="4" destOrd="0" parTransId="{E7310484-B6EB-4312-937C-C8E788A2A215}" sibTransId="{00F7FA48-A335-4DDD-A893-8D8932B98D40}"/>
    <dgm:cxn modelId="{89EAD72B-F760-442F-B3CD-419D6BB63A01}" srcId="{F9D90FCC-23C2-49A4-B0C2-D293A1CD48E4}" destId="{699E9E35-0BA8-4FB1-89DF-F3C83E533F2C}" srcOrd="0" destOrd="0" parTransId="{68A8F82D-9497-41AD-B97C-9F90AF1F15E4}" sibTransId="{582717E1-9204-477F-96BD-489ED9782187}"/>
    <dgm:cxn modelId="{BB28AD2F-BCAE-4AF8-88DD-8F4305F7A2DB}" type="presOf" srcId="{43593063-45EC-4D52-AA8A-517F80471876}" destId="{5646CC80-6E17-4B90-A0FC-E93CB792D518}" srcOrd="0" destOrd="0" presId="urn:microsoft.com/office/officeart/2005/8/layout/hierarchy1"/>
    <dgm:cxn modelId="{2225C837-D8FA-4B9F-9920-ACDE541680C1}" srcId="{DCEB4D28-744A-4492-8A9A-CA3EFCEB83AF}" destId="{F9D90FCC-23C2-49A4-B0C2-D293A1CD48E4}" srcOrd="2" destOrd="0" parTransId="{FE02A754-DC43-4B38-85E7-53960C2B6944}" sibTransId="{86EC5930-3DB5-4951-9E45-E2C0C2E62995}"/>
    <dgm:cxn modelId="{3F00A93B-A30D-484A-8F3B-947CC4D0A978}" type="presOf" srcId="{F9D90FCC-23C2-49A4-B0C2-D293A1CD48E4}" destId="{120F3458-1E0A-443E-8765-B0566E2F8948}" srcOrd="0" destOrd="0" presId="urn:microsoft.com/office/officeart/2005/8/layout/hierarchy1"/>
    <dgm:cxn modelId="{0817276E-970D-486A-B755-0682F5AE1B2E}" type="presOf" srcId="{8433858A-2D38-4141-B800-0A8E4F8393C7}" destId="{B825C42E-C2B5-41EB-8CDD-5BCD3130132C}" srcOrd="0" destOrd="0" presId="urn:microsoft.com/office/officeart/2005/8/layout/hierarchy1"/>
    <dgm:cxn modelId="{B77F5E6F-E902-45D7-A82B-58E4652B8E21}" srcId="{55FA7278-A7AA-45B5-BB52-A5377F94E85E}" destId="{DCEB4D28-744A-4492-8A9A-CA3EFCEB83AF}" srcOrd="0" destOrd="0" parTransId="{7B86518F-4E53-4AB3-B88A-70FBC573F397}" sibTransId="{6FE47F89-DA5B-48F1-A21D-A3EE501F6BF0}"/>
    <dgm:cxn modelId="{1B721C50-C120-4C30-A990-7D5F38719F3A}" type="presOf" srcId="{68A8F82D-9497-41AD-B97C-9F90AF1F15E4}" destId="{002A68C8-9EB9-466B-B5C0-CD61D4662D14}" srcOrd="0" destOrd="0" presId="urn:microsoft.com/office/officeart/2005/8/layout/hierarchy1"/>
    <dgm:cxn modelId="{634F0E73-04FE-4723-BB03-8E8BFD14D1BD}" type="presOf" srcId="{999422E7-242F-44B6-8CBE-DB4BC67B1D9E}" destId="{E3F093DF-D0A0-46A8-B45B-E90822EB26F0}" srcOrd="0" destOrd="0" presId="urn:microsoft.com/office/officeart/2005/8/layout/hierarchy1"/>
    <dgm:cxn modelId="{7575EF5A-012F-42B9-A6FE-B63967907500}" type="presOf" srcId="{F559E0CA-C9E1-4A3E-B6A0-406C3B6D59C4}" destId="{F80E4E27-6934-4DC2-87B1-A494AE32FA02}" srcOrd="0" destOrd="0" presId="urn:microsoft.com/office/officeart/2005/8/layout/hierarchy1"/>
    <dgm:cxn modelId="{7C356491-3FBC-4F0A-A2A0-71F9D1130476}" type="presOf" srcId="{699E9E35-0BA8-4FB1-89DF-F3C83E533F2C}" destId="{1FECDFD4-6704-4A57-BAD8-8A5628598338}" srcOrd="0" destOrd="0" presId="urn:microsoft.com/office/officeart/2005/8/layout/hierarchy1"/>
    <dgm:cxn modelId="{37AA3B97-B5D2-4BCB-A92B-A9B15BFA594B}" type="presOf" srcId="{F13890EB-E77A-42CB-B0FB-0F429D4005AC}" destId="{739C9C40-8890-4C7B-BBAC-454E938C262E}" srcOrd="0" destOrd="0" presId="urn:microsoft.com/office/officeart/2005/8/layout/hierarchy1"/>
    <dgm:cxn modelId="{BE48E597-7F3F-48F3-8351-474E4A824146}" type="presOf" srcId="{FE02A754-DC43-4B38-85E7-53960C2B6944}" destId="{BD012021-2D27-437A-B8D3-CF5497B7C1F1}" srcOrd="0" destOrd="0" presId="urn:microsoft.com/office/officeart/2005/8/layout/hierarchy1"/>
    <dgm:cxn modelId="{6C73CC9A-929E-4EF8-9C42-C0E112062CC4}" srcId="{DCEB4D28-744A-4492-8A9A-CA3EFCEB83AF}" destId="{2F33C7D2-8922-4816-9211-7827D7573F76}" srcOrd="1" destOrd="0" parTransId="{5B305F9A-0028-442C-BCD6-F45F0105777A}" sibTransId="{9BFD2106-4003-4D5B-A62C-7ED25A16B556}"/>
    <dgm:cxn modelId="{1981ECAA-4C9C-4A1A-8806-8AF35E2FEA20}" type="presOf" srcId="{2F33C7D2-8922-4816-9211-7827D7573F76}" destId="{AD587076-A8F9-474B-BB92-F6FBDAB875B9}" srcOrd="0" destOrd="0" presId="urn:microsoft.com/office/officeart/2005/8/layout/hierarchy1"/>
    <dgm:cxn modelId="{FA187FC0-9A43-427B-A790-5EAA263B95FC}" srcId="{BBBDE6FE-0013-45FA-9960-3B890022690F}" destId="{FD7927C0-3227-4BC3-89D1-BD41C6DEEC6E}" srcOrd="0" destOrd="0" parTransId="{8433858A-2D38-4141-B800-0A8E4F8393C7}" sibTransId="{0E6DC64D-243C-43B6-B142-16456699035C}"/>
    <dgm:cxn modelId="{27061AC2-25A7-4DE8-9F97-BEA5787B2DFE}" srcId="{2F33C7D2-8922-4816-9211-7827D7573F76}" destId="{09520DEF-8F84-4DF5-94FB-A49AD661B18D}" srcOrd="0" destOrd="0" parTransId="{43593063-45EC-4D52-AA8A-517F80471876}" sibTransId="{9CA93B9A-3E45-4E12-BA0A-8588AE6A46D8}"/>
    <dgm:cxn modelId="{5CF465C3-B101-4C34-97A7-81879A13FE18}" srcId="{DCEB4D28-744A-4492-8A9A-CA3EFCEB83AF}" destId="{08769109-BB62-4FE2-BD0B-6E3D2EA3F115}" srcOrd="3" destOrd="0" parTransId="{F559E0CA-C9E1-4A3E-B6A0-406C3B6D59C4}" sibTransId="{778710C5-592C-4066-ADC9-017F3ED97978}"/>
    <dgm:cxn modelId="{E80618C7-726D-49A2-9E46-7DE6C2E1D32A}" srcId="{DCEB4D28-744A-4492-8A9A-CA3EFCEB83AF}" destId="{957C3171-B77D-42EF-857A-B488204EEB27}" srcOrd="0" destOrd="0" parTransId="{CC425787-DC2F-40F7-B229-ECDDD254F1FA}" sibTransId="{318C1D52-B3AA-404B-BB3D-CE4EA94499DF}"/>
    <dgm:cxn modelId="{C2B18AC9-B28D-410E-9879-2079595975F9}" type="presOf" srcId="{09520DEF-8F84-4DF5-94FB-A49AD661B18D}" destId="{DEEB0D0F-E479-4AE5-A292-63D26EDD0904}" srcOrd="0" destOrd="0" presId="urn:microsoft.com/office/officeart/2005/8/layout/hierarchy1"/>
    <dgm:cxn modelId="{985587CD-B917-4D1C-A36B-B5129FDA7D0E}" type="presOf" srcId="{957C3171-B77D-42EF-857A-B488204EEB27}" destId="{7BB09222-F312-4EFD-923D-360E9C80A91A}" srcOrd="0" destOrd="0" presId="urn:microsoft.com/office/officeart/2005/8/layout/hierarchy1"/>
    <dgm:cxn modelId="{A9159ACE-30A1-439B-B366-68A68D1788D5}" type="presOf" srcId="{FD7927C0-3227-4BC3-89D1-BD41C6DEEC6E}" destId="{932908E4-922D-4EB9-94AA-3A213CAEBB42}" srcOrd="0" destOrd="0" presId="urn:microsoft.com/office/officeart/2005/8/layout/hierarchy1"/>
    <dgm:cxn modelId="{1057E6D6-DEA0-4F2D-B455-49EBD1B73B04}" type="presOf" srcId="{75FEBBDF-26FC-47C7-998F-507C7306E5C5}" destId="{59081DB1-243C-4516-8D8B-633BF602F14E}" srcOrd="0" destOrd="0" presId="urn:microsoft.com/office/officeart/2005/8/layout/hierarchy1"/>
    <dgm:cxn modelId="{FEAB3EDA-8D95-4C05-8C75-6F3AF9E3B022}" type="presOf" srcId="{F4B31665-6634-4D1D-B349-D45186634894}" destId="{D49EE252-C084-4F82-9DAC-D67F6CBB9B14}" srcOrd="0" destOrd="0" presId="urn:microsoft.com/office/officeart/2005/8/layout/hierarchy1"/>
    <dgm:cxn modelId="{BB7FF4DC-CAA0-4896-9FB8-6D148B22526D}" type="presOf" srcId="{CC425787-DC2F-40F7-B229-ECDDD254F1FA}" destId="{26C5ADE6-690B-4498-891D-A8CC91C2A4A9}" srcOrd="0" destOrd="0" presId="urn:microsoft.com/office/officeart/2005/8/layout/hierarchy1"/>
    <dgm:cxn modelId="{9A4C3EE2-58F8-4BF4-A099-8B81D5202C57}" type="presOf" srcId="{BBBDE6FE-0013-45FA-9960-3B890022690F}" destId="{48F82543-6165-437B-BF10-2C6DB0A62E9F}" srcOrd="0" destOrd="0" presId="urn:microsoft.com/office/officeart/2005/8/layout/hierarchy1"/>
    <dgm:cxn modelId="{B7BDC2FF-E281-486D-967B-8418975B51FB}" type="presOf" srcId="{DCEB4D28-744A-4492-8A9A-CA3EFCEB83AF}" destId="{3375DDB6-C44B-473D-AE95-372903CE242F}" srcOrd="0" destOrd="0" presId="urn:microsoft.com/office/officeart/2005/8/layout/hierarchy1"/>
    <dgm:cxn modelId="{09F4E9FF-DBFB-4975-9293-2578B6DAB4EE}" type="presOf" srcId="{5B305F9A-0028-442C-BCD6-F45F0105777A}" destId="{26AAAFE8-89C6-4BF1-8E72-8773F2146E43}" srcOrd="0" destOrd="0" presId="urn:microsoft.com/office/officeart/2005/8/layout/hierarchy1"/>
    <dgm:cxn modelId="{639287B2-89A1-4B63-974A-92790F44013D}" type="presParOf" srcId="{64D936F4-D03F-4D39-9A56-F8C6D3741433}" destId="{D9CC1D5F-5FB9-43BE-992A-2E9600FC2ACA}" srcOrd="0" destOrd="0" presId="urn:microsoft.com/office/officeart/2005/8/layout/hierarchy1"/>
    <dgm:cxn modelId="{866F2A0B-2C90-4E23-8B97-2E0DB2F623F4}" type="presParOf" srcId="{D9CC1D5F-5FB9-43BE-992A-2E9600FC2ACA}" destId="{CF1023C3-CCF8-436D-BEBE-DA6FF459CBFC}" srcOrd="0" destOrd="0" presId="urn:microsoft.com/office/officeart/2005/8/layout/hierarchy1"/>
    <dgm:cxn modelId="{D950710A-5FC0-469D-A783-0CCC419852FA}" type="presParOf" srcId="{CF1023C3-CCF8-436D-BEBE-DA6FF459CBFC}" destId="{B118D8DA-46EA-488F-8218-956525CA2BAF}" srcOrd="0" destOrd="0" presId="urn:microsoft.com/office/officeart/2005/8/layout/hierarchy1"/>
    <dgm:cxn modelId="{D2BFF1BB-3C48-4DC4-9E35-6190A82B1275}" type="presParOf" srcId="{CF1023C3-CCF8-436D-BEBE-DA6FF459CBFC}" destId="{3375DDB6-C44B-473D-AE95-372903CE242F}" srcOrd="1" destOrd="0" presId="urn:microsoft.com/office/officeart/2005/8/layout/hierarchy1"/>
    <dgm:cxn modelId="{20F0A254-98C6-499A-80A4-2C5E6EF3E3A3}" type="presParOf" srcId="{D9CC1D5F-5FB9-43BE-992A-2E9600FC2ACA}" destId="{2433916D-7B8E-4A80-BC2E-AA410430F119}" srcOrd="1" destOrd="0" presId="urn:microsoft.com/office/officeart/2005/8/layout/hierarchy1"/>
    <dgm:cxn modelId="{B3414C8B-78FF-4BCE-ACAE-4467A670C0D6}" type="presParOf" srcId="{2433916D-7B8E-4A80-BC2E-AA410430F119}" destId="{26C5ADE6-690B-4498-891D-A8CC91C2A4A9}" srcOrd="0" destOrd="0" presId="urn:microsoft.com/office/officeart/2005/8/layout/hierarchy1"/>
    <dgm:cxn modelId="{FBAFC694-D27F-4398-8EAD-FE58C1D3FA1A}" type="presParOf" srcId="{2433916D-7B8E-4A80-BC2E-AA410430F119}" destId="{D989C896-59C4-4C95-82F4-BC398D0A2BB6}" srcOrd="1" destOrd="0" presId="urn:microsoft.com/office/officeart/2005/8/layout/hierarchy1"/>
    <dgm:cxn modelId="{7A303A22-F6BD-48E5-B457-1937FA445360}" type="presParOf" srcId="{D989C896-59C4-4C95-82F4-BC398D0A2BB6}" destId="{4A7A893A-9D42-4DB6-BEF4-398B4CB14544}" srcOrd="0" destOrd="0" presId="urn:microsoft.com/office/officeart/2005/8/layout/hierarchy1"/>
    <dgm:cxn modelId="{5548331D-F876-40E1-97DD-28700B54C052}" type="presParOf" srcId="{4A7A893A-9D42-4DB6-BEF4-398B4CB14544}" destId="{F75A5F3A-32D7-4948-9F72-580983FC2F7E}" srcOrd="0" destOrd="0" presId="urn:microsoft.com/office/officeart/2005/8/layout/hierarchy1"/>
    <dgm:cxn modelId="{35A323AC-0284-4B3C-B37F-79C4CB781B00}" type="presParOf" srcId="{4A7A893A-9D42-4DB6-BEF4-398B4CB14544}" destId="{7BB09222-F312-4EFD-923D-360E9C80A91A}" srcOrd="1" destOrd="0" presId="urn:microsoft.com/office/officeart/2005/8/layout/hierarchy1"/>
    <dgm:cxn modelId="{5F7FFD97-541C-4046-96D0-159FBCF16DC7}" type="presParOf" srcId="{D989C896-59C4-4C95-82F4-BC398D0A2BB6}" destId="{7934EF9C-B07F-4DED-9F35-7729F07D2DFE}" srcOrd="1" destOrd="0" presId="urn:microsoft.com/office/officeart/2005/8/layout/hierarchy1"/>
    <dgm:cxn modelId="{2DA5FA6E-FA1F-486A-BF71-8FB7447DB081}" type="presParOf" srcId="{7934EF9C-B07F-4DED-9F35-7729F07D2DFE}" destId="{E3F093DF-D0A0-46A8-B45B-E90822EB26F0}" srcOrd="0" destOrd="0" presId="urn:microsoft.com/office/officeart/2005/8/layout/hierarchy1"/>
    <dgm:cxn modelId="{4DBEB653-1A27-4ED5-8B97-54142482DF2D}" type="presParOf" srcId="{7934EF9C-B07F-4DED-9F35-7729F07D2DFE}" destId="{35DA62FE-2FD6-4491-B78C-F3A46468712F}" srcOrd="1" destOrd="0" presId="urn:microsoft.com/office/officeart/2005/8/layout/hierarchy1"/>
    <dgm:cxn modelId="{04D32EAB-BDEB-45DD-9F76-F6266C61B0AC}" type="presParOf" srcId="{35DA62FE-2FD6-4491-B78C-F3A46468712F}" destId="{AF193511-DBDF-44EE-94BC-BD9DC49B5FDC}" srcOrd="0" destOrd="0" presId="urn:microsoft.com/office/officeart/2005/8/layout/hierarchy1"/>
    <dgm:cxn modelId="{29BBC396-4A74-4785-B89D-5BF059836417}" type="presParOf" srcId="{AF193511-DBDF-44EE-94BC-BD9DC49B5FDC}" destId="{4B76D037-9C84-4477-A0C9-7FD897595B9D}" srcOrd="0" destOrd="0" presId="urn:microsoft.com/office/officeart/2005/8/layout/hierarchy1"/>
    <dgm:cxn modelId="{E36B4227-86C3-4B11-A4E2-7CF3859926BF}" type="presParOf" srcId="{AF193511-DBDF-44EE-94BC-BD9DC49B5FDC}" destId="{59081DB1-243C-4516-8D8B-633BF602F14E}" srcOrd="1" destOrd="0" presId="urn:microsoft.com/office/officeart/2005/8/layout/hierarchy1"/>
    <dgm:cxn modelId="{6458D2AA-FF52-45B3-9E1E-E27D112DEC89}" type="presParOf" srcId="{35DA62FE-2FD6-4491-B78C-F3A46468712F}" destId="{C8C3F4C4-7D8E-43A3-A75B-6E1468D254A5}" srcOrd="1" destOrd="0" presId="urn:microsoft.com/office/officeart/2005/8/layout/hierarchy1"/>
    <dgm:cxn modelId="{60E4F2EF-675D-4F68-A7C7-38112CDA951C}" type="presParOf" srcId="{2433916D-7B8E-4A80-BC2E-AA410430F119}" destId="{26AAAFE8-89C6-4BF1-8E72-8773F2146E43}" srcOrd="2" destOrd="0" presId="urn:microsoft.com/office/officeart/2005/8/layout/hierarchy1"/>
    <dgm:cxn modelId="{EA674115-1B82-49AC-B881-84CB982AAE0A}" type="presParOf" srcId="{2433916D-7B8E-4A80-BC2E-AA410430F119}" destId="{B6E24425-DAF0-4977-B6FB-662F5C81C0EF}" srcOrd="3" destOrd="0" presId="urn:microsoft.com/office/officeart/2005/8/layout/hierarchy1"/>
    <dgm:cxn modelId="{356768EA-69DA-4C20-AF2B-D094A3604920}" type="presParOf" srcId="{B6E24425-DAF0-4977-B6FB-662F5C81C0EF}" destId="{0116E2AF-8E34-4D54-95FF-14BE43E57B91}" srcOrd="0" destOrd="0" presId="urn:microsoft.com/office/officeart/2005/8/layout/hierarchy1"/>
    <dgm:cxn modelId="{282D7704-C922-424C-B124-EDCDC1C13FD9}" type="presParOf" srcId="{0116E2AF-8E34-4D54-95FF-14BE43E57B91}" destId="{DEECBE12-F944-4FED-9B10-5B8538CC7368}" srcOrd="0" destOrd="0" presId="urn:microsoft.com/office/officeart/2005/8/layout/hierarchy1"/>
    <dgm:cxn modelId="{A50CCC68-1D65-47EC-BB25-78427669E36C}" type="presParOf" srcId="{0116E2AF-8E34-4D54-95FF-14BE43E57B91}" destId="{AD587076-A8F9-474B-BB92-F6FBDAB875B9}" srcOrd="1" destOrd="0" presId="urn:microsoft.com/office/officeart/2005/8/layout/hierarchy1"/>
    <dgm:cxn modelId="{810AA2B7-CD2F-4A34-92AF-1F3A42A4D90D}" type="presParOf" srcId="{B6E24425-DAF0-4977-B6FB-662F5C81C0EF}" destId="{AE982FCF-C2F8-4C49-BA0E-612558EC6E5A}" srcOrd="1" destOrd="0" presId="urn:microsoft.com/office/officeart/2005/8/layout/hierarchy1"/>
    <dgm:cxn modelId="{66A4257C-B9AC-4600-B581-CECB8252A28D}" type="presParOf" srcId="{AE982FCF-C2F8-4C49-BA0E-612558EC6E5A}" destId="{5646CC80-6E17-4B90-A0FC-E93CB792D518}" srcOrd="0" destOrd="0" presId="urn:microsoft.com/office/officeart/2005/8/layout/hierarchy1"/>
    <dgm:cxn modelId="{B01A3EB1-1A1C-415D-BB64-557093C1B2F7}" type="presParOf" srcId="{AE982FCF-C2F8-4C49-BA0E-612558EC6E5A}" destId="{B7C2208F-3B75-4A4B-BA05-0AD985D6E335}" srcOrd="1" destOrd="0" presId="urn:microsoft.com/office/officeart/2005/8/layout/hierarchy1"/>
    <dgm:cxn modelId="{9177ED24-722E-4018-BA5C-989735432CE2}" type="presParOf" srcId="{B7C2208F-3B75-4A4B-BA05-0AD985D6E335}" destId="{D3A23281-CD16-4577-9884-20D3DF4EDF87}" srcOrd="0" destOrd="0" presId="urn:microsoft.com/office/officeart/2005/8/layout/hierarchy1"/>
    <dgm:cxn modelId="{64E1794E-FFA2-4C4B-A367-AD9B9E8D7B16}" type="presParOf" srcId="{D3A23281-CD16-4577-9884-20D3DF4EDF87}" destId="{A0F98080-8C7A-4A17-B4EB-7241AD2BD909}" srcOrd="0" destOrd="0" presId="urn:microsoft.com/office/officeart/2005/8/layout/hierarchy1"/>
    <dgm:cxn modelId="{D786D61B-C112-42E3-AC40-C16E54C66CEA}" type="presParOf" srcId="{D3A23281-CD16-4577-9884-20D3DF4EDF87}" destId="{DEEB0D0F-E479-4AE5-A292-63D26EDD0904}" srcOrd="1" destOrd="0" presId="urn:microsoft.com/office/officeart/2005/8/layout/hierarchy1"/>
    <dgm:cxn modelId="{4267AE54-FD8F-4611-B6F0-C92E90E28BC9}" type="presParOf" srcId="{B7C2208F-3B75-4A4B-BA05-0AD985D6E335}" destId="{C66CC38C-8A08-4D87-AF28-8B8A7B5DD05A}" srcOrd="1" destOrd="0" presId="urn:microsoft.com/office/officeart/2005/8/layout/hierarchy1"/>
    <dgm:cxn modelId="{AD2193F6-268F-4606-96AD-4DC478C53FD5}" type="presParOf" srcId="{2433916D-7B8E-4A80-BC2E-AA410430F119}" destId="{BD012021-2D27-437A-B8D3-CF5497B7C1F1}" srcOrd="4" destOrd="0" presId="urn:microsoft.com/office/officeart/2005/8/layout/hierarchy1"/>
    <dgm:cxn modelId="{AA3D407E-1394-4C24-A427-674417DF3157}" type="presParOf" srcId="{2433916D-7B8E-4A80-BC2E-AA410430F119}" destId="{97778611-FFA1-4A30-9653-E0C4E335A768}" srcOrd="5" destOrd="0" presId="urn:microsoft.com/office/officeart/2005/8/layout/hierarchy1"/>
    <dgm:cxn modelId="{3B23F3E5-D3C3-4F3B-A980-CB5A229C20B1}" type="presParOf" srcId="{97778611-FFA1-4A30-9653-E0C4E335A768}" destId="{1BFE4366-E7B9-4F89-80C5-8FBBFBCE7EAD}" srcOrd="0" destOrd="0" presId="urn:microsoft.com/office/officeart/2005/8/layout/hierarchy1"/>
    <dgm:cxn modelId="{C01E3AC6-AEA5-4314-AE46-1AE5E535E5BC}" type="presParOf" srcId="{1BFE4366-E7B9-4F89-80C5-8FBBFBCE7EAD}" destId="{12046FF5-D0A4-4C18-85CA-81C8FABE19CA}" srcOrd="0" destOrd="0" presId="urn:microsoft.com/office/officeart/2005/8/layout/hierarchy1"/>
    <dgm:cxn modelId="{DFF4D3DB-D06A-432B-9127-4419F0F95DC0}" type="presParOf" srcId="{1BFE4366-E7B9-4F89-80C5-8FBBFBCE7EAD}" destId="{120F3458-1E0A-443E-8765-B0566E2F8948}" srcOrd="1" destOrd="0" presId="urn:microsoft.com/office/officeart/2005/8/layout/hierarchy1"/>
    <dgm:cxn modelId="{AD65E191-3D22-4A05-AD4C-2B3011BAE8FC}" type="presParOf" srcId="{97778611-FFA1-4A30-9653-E0C4E335A768}" destId="{62DAFAF6-1298-4758-B839-1F1A825A74A9}" srcOrd="1" destOrd="0" presId="urn:microsoft.com/office/officeart/2005/8/layout/hierarchy1"/>
    <dgm:cxn modelId="{2823E701-2042-4723-B3BE-BBD5F71DCF08}" type="presParOf" srcId="{62DAFAF6-1298-4758-B839-1F1A825A74A9}" destId="{002A68C8-9EB9-466B-B5C0-CD61D4662D14}" srcOrd="0" destOrd="0" presId="urn:microsoft.com/office/officeart/2005/8/layout/hierarchy1"/>
    <dgm:cxn modelId="{69F7920D-AC1B-46EE-B3CF-61E0A2820B61}" type="presParOf" srcId="{62DAFAF6-1298-4758-B839-1F1A825A74A9}" destId="{D126E010-12FF-47F6-B48C-F1E3FAA5F723}" srcOrd="1" destOrd="0" presId="urn:microsoft.com/office/officeart/2005/8/layout/hierarchy1"/>
    <dgm:cxn modelId="{66CBA4D6-085C-417A-BE39-507F135CF7E3}" type="presParOf" srcId="{D126E010-12FF-47F6-B48C-F1E3FAA5F723}" destId="{C091F4C4-C94F-4822-8D43-314644CF1114}" srcOrd="0" destOrd="0" presId="urn:microsoft.com/office/officeart/2005/8/layout/hierarchy1"/>
    <dgm:cxn modelId="{E064C05C-4250-49B9-B81B-13865E7EE744}" type="presParOf" srcId="{C091F4C4-C94F-4822-8D43-314644CF1114}" destId="{B4CCE049-B7C0-48F0-A404-818A8CC8830D}" srcOrd="0" destOrd="0" presId="urn:microsoft.com/office/officeart/2005/8/layout/hierarchy1"/>
    <dgm:cxn modelId="{6B724AA6-0BDE-4122-B659-C216E0D2A2C0}" type="presParOf" srcId="{C091F4C4-C94F-4822-8D43-314644CF1114}" destId="{1FECDFD4-6704-4A57-BAD8-8A5628598338}" srcOrd="1" destOrd="0" presId="urn:microsoft.com/office/officeart/2005/8/layout/hierarchy1"/>
    <dgm:cxn modelId="{1339BBC2-A4F7-4928-ABF0-8392BD19A26C}" type="presParOf" srcId="{D126E010-12FF-47F6-B48C-F1E3FAA5F723}" destId="{B611C6E3-8ADF-46EC-A1BD-72A34088B428}" srcOrd="1" destOrd="0" presId="urn:microsoft.com/office/officeart/2005/8/layout/hierarchy1"/>
    <dgm:cxn modelId="{F52CCC9F-1E9F-42B2-9A9F-4555CA0EE771}" type="presParOf" srcId="{2433916D-7B8E-4A80-BC2E-AA410430F119}" destId="{F80E4E27-6934-4DC2-87B1-A494AE32FA02}" srcOrd="6" destOrd="0" presId="urn:microsoft.com/office/officeart/2005/8/layout/hierarchy1"/>
    <dgm:cxn modelId="{D5103CC8-8ED2-4B65-8BE9-6E6FC51E7235}" type="presParOf" srcId="{2433916D-7B8E-4A80-BC2E-AA410430F119}" destId="{F06BCC01-B898-404C-85A6-9C7F1AC3B866}" srcOrd="7" destOrd="0" presId="urn:microsoft.com/office/officeart/2005/8/layout/hierarchy1"/>
    <dgm:cxn modelId="{8578CB48-267C-45DF-9E2D-F0423DE38698}" type="presParOf" srcId="{F06BCC01-B898-404C-85A6-9C7F1AC3B866}" destId="{0A7C9779-486A-48A2-9ABF-2B728858910E}" srcOrd="0" destOrd="0" presId="urn:microsoft.com/office/officeart/2005/8/layout/hierarchy1"/>
    <dgm:cxn modelId="{28847DA7-79C9-4670-B6DD-E81B2C5EF4E7}" type="presParOf" srcId="{0A7C9779-486A-48A2-9ABF-2B728858910E}" destId="{29963D16-CBA8-482F-ADE0-C49FB1788B8C}" srcOrd="0" destOrd="0" presId="urn:microsoft.com/office/officeart/2005/8/layout/hierarchy1"/>
    <dgm:cxn modelId="{B1108242-CBC8-425B-A15A-C418156CBC27}" type="presParOf" srcId="{0A7C9779-486A-48A2-9ABF-2B728858910E}" destId="{D8913E20-8B98-4D52-BFD3-2E9A27C6CFD8}" srcOrd="1" destOrd="0" presId="urn:microsoft.com/office/officeart/2005/8/layout/hierarchy1"/>
    <dgm:cxn modelId="{923F9CBA-CB06-4F15-B0A1-9767921DD246}" type="presParOf" srcId="{F06BCC01-B898-404C-85A6-9C7F1AC3B866}" destId="{40E1D935-B19F-4638-92F2-55C774A7BC65}" srcOrd="1" destOrd="0" presId="urn:microsoft.com/office/officeart/2005/8/layout/hierarchy1"/>
    <dgm:cxn modelId="{DA61302F-F53E-41B7-9503-03AB29958EC6}" type="presParOf" srcId="{40E1D935-B19F-4638-92F2-55C774A7BC65}" destId="{739C9C40-8890-4C7B-BBAC-454E938C262E}" srcOrd="0" destOrd="0" presId="urn:microsoft.com/office/officeart/2005/8/layout/hierarchy1"/>
    <dgm:cxn modelId="{8E38E906-2B06-4557-8989-ACF06122B308}" type="presParOf" srcId="{40E1D935-B19F-4638-92F2-55C774A7BC65}" destId="{4115A285-F7E8-47E7-908B-0CD4EE9A0D34}" srcOrd="1" destOrd="0" presId="urn:microsoft.com/office/officeart/2005/8/layout/hierarchy1"/>
    <dgm:cxn modelId="{290E1AAA-8C6D-4AC5-9667-F2F02FD69243}" type="presParOf" srcId="{4115A285-F7E8-47E7-908B-0CD4EE9A0D34}" destId="{D712DB8C-A21E-49A4-AED4-707DF915FE76}" srcOrd="0" destOrd="0" presId="urn:microsoft.com/office/officeart/2005/8/layout/hierarchy1"/>
    <dgm:cxn modelId="{9F94658A-45B5-466E-B8A7-7383527DC01B}" type="presParOf" srcId="{D712DB8C-A21E-49A4-AED4-707DF915FE76}" destId="{CC922627-538C-44A0-B3F9-6C7A4559EE05}" srcOrd="0" destOrd="0" presId="urn:microsoft.com/office/officeart/2005/8/layout/hierarchy1"/>
    <dgm:cxn modelId="{7E4A2065-38A5-466D-BB0B-A2C8056821C7}" type="presParOf" srcId="{D712DB8C-A21E-49A4-AED4-707DF915FE76}" destId="{D49EE252-C084-4F82-9DAC-D67F6CBB9B14}" srcOrd="1" destOrd="0" presId="urn:microsoft.com/office/officeart/2005/8/layout/hierarchy1"/>
    <dgm:cxn modelId="{230F76B3-33E3-43CB-B18F-2EF53012E910}" type="presParOf" srcId="{4115A285-F7E8-47E7-908B-0CD4EE9A0D34}" destId="{C53B87BC-39DD-4977-A767-72B1CEAB4055}" srcOrd="1" destOrd="0" presId="urn:microsoft.com/office/officeart/2005/8/layout/hierarchy1"/>
    <dgm:cxn modelId="{98913246-BE05-4825-98E4-848B1C1C903B}" type="presParOf" srcId="{2433916D-7B8E-4A80-BC2E-AA410430F119}" destId="{A9098FBD-AE8F-48AB-970C-F4B3210E82EF}" srcOrd="8" destOrd="0" presId="urn:microsoft.com/office/officeart/2005/8/layout/hierarchy1"/>
    <dgm:cxn modelId="{AEA07EB3-EDA6-4311-8534-40F7BBB58FD5}" type="presParOf" srcId="{2433916D-7B8E-4A80-BC2E-AA410430F119}" destId="{93FA7D58-5A2A-45E7-BC2F-7EF68BC0FFCF}" srcOrd="9" destOrd="0" presId="urn:microsoft.com/office/officeart/2005/8/layout/hierarchy1"/>
    <dgm:cxn modelId="{7E990A95-0CFD-4BC0-8217-7229866EE043}" type="presParOf" srcId="{93FA7D58-5A2A-45E7-BC2F-7EF68BC0FFCF}" destId="{49C21BF1-D2FA-4201-BC4A-F599C4FB4775}" srcOrd="0" destOrd="0" presId="urn:microsoft.com/office/officeart/2005/8/layout/hierarchy1"/>
    <dgm:cxn modelId="{958AC818-4E07-45E9-8D91-437940F2E9E1}" type="presParOf" srcId="{49C21BF1-D2FA-4201-BC4A-F599C4FB4775}" destId="{702045A6-6F99-4BFC-BFD6-C9855DD088E7}" srcOrd="0" destOrd="0" presId="urn:microsoft.com/office/officeart/2005/8/layout/hierarchy1"/>
    <dgm:cxn modelId="{041D654D-1B75-4E05-83D2-33504EF54A7B}" type="presParOf" srcId="{49C21BF1-D2FA-4201-BC4A-F599C4FB4775}" destId="{48F82543-6165-437B-BF10-2C6DB0A62E9F}" srcOrd="1" destOrd="0" presId="urn:microsoft.com/office/officeart/2005/8/layout/hierarchy1"/>
    <dgm:cxn modelId="{F874104C-2D01-4773-9D42-6922134ED493}" type="presParOf" srcId="{93FA7D58-5A2A-45E7-BC2F-7EF68BC0FFCF}" destId="{E825E0C1-4050-4AB2-A232-692E3311B805}" srcOrd="1" destOrd="0" presId="urn:microsoft.com/office/officeart/2005/8/layout/hierarchy1"/>
    <dgm:cxn modelId="{0E5463C9-D5DB-452D-AF7E-95EF0C5844AC}" type="presParOf" srcId="{E825E0C1-4050-4AB2-A232-692E3311B805}" destId="{B825C42E-C2B5-41EB-8CDD-5BCD3130132C}" srcOrd="0" destOrd="0" presId="urn:microsoft.com/office/officeart/2005/8/layout/hierarchy1"/>
    <dgm:cxn modelId="{7998AE88-36D4-4AAB-A5C1-BAFF861F4EBB}" type="presParOf" srcId="{E825E0C1-4050-4AB2-A232-692E3311B805}" destId="{2C61E0FD-9407-45B3-9F8D-CFC9F0A33668}" srcOrd="1" destOrd="0" presId="urn:microsoft.com/office/officeart/2005/8/layout/hierarchy1"/>
    <dgm:cxn modelId="{B7D7F894-2859-4BC7-AF72-DDCE951C5337}" type="presParOf" srcId="{2C61E0FD-9407-45B3-9F8D-CFC9F0A33668}" destId="{2C93BF5D-6446-4246-AAD5-B4A43381AB91}" srcOrd="0" destOrd="0" presId="urn:microsoft.com/office/officeart/2005/8/layout/hierarchy1"/>
    <dgm:cxn modelId="{F75AA943-2A6B-4501-9137-4E59BD48BA48}" type="presParOf" srcId="{2C93BF5D-6446-4246-AAD5-B4A43381AB91}" destId="{043774E6-56D0-4F82-9A50-C79E38478E2B}" srcOrd="0" destOrd="0" presId="urn:microsoft.com/office/officeart/2005/8/layout/hierarchy1"/>
    <dgm:cxn modelId="{18D3C21A-5E26-4D44-B745-71AE7A95E10A}" type="presParOf" srcId="{2C93BF5D-6446-4246-AAD5-B4A43381AB91}" destId="{932908E4-922D-4EB9-94AA-3A213CAEBB42}" srcOrd="1" destOrd="0" presId="urn:microsoft.com/office/officeart/2005/8/layout/hierarchy1"/>
    <dgm:cxn modelId="{D6AC5620-1254-4444-B868-A3ACDFC02CDF}" type="presParOf" srcId="{2C61E0FD-9407-45B3-9F8D-CFC9F0A33668}" destId="{666F93C0-3D74-45A6-B7AF-3C55D487113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68C093-075E-47AD-999C-96206C62EC69}">
      <dsp:nvSpPr>
        <dsp:cNvPr id="0" name=""/>
        <dsp:cNvSpPr/>
      </dsp:nvSpPr>
      <dsp:spPr>
        <a:xfrm>
          <a:off x="2383033" y="1306721"/>
          <a:ext cx="3475531" cy="3475531"/>
        </a:xfrm>
        <a:prstGeom prst="ellipse">
          <a:avLst/>
        </a:prstGeom>
        <a:gradFill flip="none" rotWithShape="1">
          <a:gsLst>
            <a:gs pos="99000">
              <a:schemeClr val="accent3"/>
            </a:gs>
            <a:gs pos="0">
              <a:schemeClr val="accent3"/>
            </a:gs>
            <a:gs pos="35000">
              <a:schemeClr val="accent3">
                <a:lumMod val="20000"/>
                <a:lumOff val="80000"/>
              </a:schemeClr>
            </a:gs>
          </a:gsLst>
          <a:lin ang="2700000" scaled="1"/>
          <a:tileRect/>
        </a:gradFill>
        <a:ln w="6350" cap="flat" cmpd="sng" algn="ctr">
          <a:solidFill>
            <a:schemeClr val="tx1"/>
          </a:solidFill>
          <a:prstDash val="solid"/>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t> </a:t>
          </a:r>
        </a:p>
      </dsp:txBody>
      <dsp:txXfrm>
        <a:off x="2846437" y="1914939"/>
        <a:ext cx="2548722" cy="1563988"/>
      </dsp:txXfrm>
    </dsp:sp>
    <dsp:sp modelId="{06AFF006-718F-43F2-99C2-7567A2BACFFE}">
      <dsp:nvSpPr>
        <dsp:cNvPr id="0" name=""/>
        <dsp:cNvSpPr/>
      </dsp:nvSpPr>
      <dsp:spPr>
        <a:xfrm>
          <a:off x="3049077" y="9"/>
          <a:ext cx="3475531" cy="3475531"/>
        </a:xfrm>
        <a:prstGeom prst="ellipse">
          <a:avLst/>
        </a:prstGeom>
        <a:gradFill flip="none" rotWithShape="1">
          <a:gsLst>
            <a:gs pos="0">
              <a:schemeClr val="accent4"/>
            </a:gs>
            <a:gs pos="100000">
              <a:schemeClr val="accent4">
                <a:lumMod val="40000"/>
                <a:lumOff val="60000"/>
                <a:alpha val="33000"/>
              </a:schemeClr>
            </a:gs>
          </a:gsLst>
          <a:lin ang="8100000" scaled="1"/>
          <a:tileRect/>
        </a:gradFill>
        <a:ln w="6350" cap="flat" cmpd="sng" algn="ctr">
          <a:solidFill>
            <a:schemeClr val="tx1"/>
          </a:solidFill>
          <a:prstDash val="solid"/>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t> </a:t>
          </a:r>
        </a:p>
      </dsp:txBody>
      <dsp:txXfrm>
        <a:off x="4112010" y="897855"/>
        <a:ext cx="2085318" cy="1911542"/>
      </dsp:txXfrm>
    </dsp:sp>
    <dsp:sp modelId="{777A636B-581C-4CE8-B5B0-725554179938}">
      <dsp:nvSpPr>
        <dsp:cNvPr id="0" name=""/>
        <dsp:cNvSpPr/>
      </dsp:nvSpPr>
      <dsp:spPr>
        <a:xfrm>
          <a:off x="1729443" y="9"/>
          <a:ext cx="3475531" cy="3475531"/>
        </a:xfrm>
        <a:prstGeom prst="ellipse">
          <a:avLst/>
        </a:prstGeom>
        <a:gradFill flip="none" rotWithShape="1">
          <a:gsLst>
            <a:gs pos="100000">
              <a:schemeClr val="accent2">
                <a:lumMod val="60000"/>
                <a:lumOff val="40000"/>
                <a:alpha val="0"/>
              </a:schemeClr>
            </a:gs>
            <a:gs pos="0">
              <a:schemeClr val="accent2"/>
            </a:gs>
            <a:gs pos="23000">
              <a:schemeClr val="accent2">
                <a:lumMod val="40000"/>
                <a:lumOff val="60000"/>
              </a:schemeClr>
            </a:gs>
          </a:gsLst>
          <a:lin ang="2700000" scaled="1"/>
          <a:tileRect/>
        </a:gradFill>
        <a:ln w="6350" cap="flat" cmpd="sng" algn="ctr">
          <a:solidFill>
            <a:schemeClr val="tx1"/>
          </a:solidFill>
          <a:prstDash val="solid"/>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t> </a:t>
          </a:r>
        </a:p>
      </dsp:txBody>
      <dsp:txXfrm>
        <a:off x="2056722" y="897855"/>
        <a:ext cx="2085318" cy="19115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C77979-2F2E-4545-B7F9-9FE08097CDC1}">
      <dsp:nvSpPr>
        <dsp:cNvPr id="0" name=""/>
        <dsp:cNvSpPr/>
      </dsp:nvSpPr>
      <dsp:spPr>
        <a:xfrm>
          <a:off x="4557531" y="1642630"/>
          <a:ext cx="1708462" cy="1708449"/>
        </a:xfrm>
        <a:prstGeom prst="diamond">
          <a:avLst/>
        </a:prstGeom>
        <a:gradFill flip="none" rotWithShape="1">
          <a:gsLst>
            <a:gs pos="100000">
              <a:schemeClr val="bg1">
                <a:lumMod val="65000"/>
              </a:schemeClr>
            </a:gs>
            <a:gs pos="2000">
              <a:schemeClr val="tx1">
                <a:lumMod val="50000"/>
                <a:lumOff val="50000"/>
              </a:schemeClr>
            </a:gs>
            <a:gs pos="66000">
              <a:schemeClr val="bg1">
                <a:lumMod val="95000"/>
              </a:schemeClr>
            </a:gs>
            <a:gs pos="32000">
              <a:schemeClr val="bg1">
                <a:lumMod val="95000"/>
              </a:schemeClr>
            </a:gs>
          </a:gsLst>
          <a:lin ang="5400000" scaled="1"/>
          <a:tileRect/>
        </a:gra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2222500">
            <a:lnSpc>
              <a:spcPct val="90000"/>
            </a:lnSpc>
            <a:spcBef>
              <a:spcPct val="0"/>
            </a:spcBef>
            <a:spcAft>
              <a:spcPct val="35000"/>
            </a:spcAft>
            <a:buNone/>
          </a:pPr>
          <a:endParaRPr lang="en-US" sz="5000" kern="1200" dirty="0"/>
        </a:p>
      </dsp:txBody>
      <dsp:txXfrm>
        <a:off x="4984647" y="2069742"/>
        <a:ext cx="854231" cy="854225"/>
      </dsp:txXfrm>
    </dsp:sp>
    <dsp:sp modelId="{73A40222-68DB-4A05-8C81-35B68F0A3BFC}">
      <dsp:nvSpPr>
        <dsp:cNvPr id="0" name=""/>
        <dsp:cNvSpPr/>
      </dsp:nvSpPr>
      <dsp:spPr>
        <a:xfrm rot="16415973">
          <a:off x="5198729" y="1365369"/>
          <a:ext cx="467847" cy="466300"/>
        </a:xfrm>
        <a:prstGeom prst="chevron">
          <a:avLst/>
        </a:prstGeom>
        <a:gradFill rotWithShape="0">
          <a:gsLst>
            <a:gs pos="48000">
              <a:schemeClr val="bg1">
                <a:lumMod val="65000"/>
              </a:schemeClr>
            </a:gs>
            <a:gs pos="100000">
              <a:schemeClr val="bg1">
                <a:alpha val="0"/>
              </a:schemeClr>
            </a:gs>
          </a:gsLst>
          <a:lin ang="5400000" scaled="0"/>
        </a:gra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5264283" y="1528436"/>
        <a:ext cx="327957" cy="279780"/>
      </dsp:txXfrm>
    </dsp:sp>
    <dsp:sp modelId="{187414F8-0E3A-4A59-93EF-3F3A3227042F}">
      <dsp:nvSpPr>
        <dsp:cNvPr id="0" name=""/>
        <dsp:cNvSpPr/>
      </dsp:nvSpPr>
      <dsp:spPr>
        <a:xfrm>
          <a:off x="3924708" y="950"/>
          <a:ext cx="3205406" cy="1314969"/>
        </a:xfrm>
        <a:prstGeom prst="roundRect">
          <a:avLst/>
        </a:prstGeom>
        <a:gradFill flip="none" rotWithShape="1">
          <a:gsLst>
            <a:gs pos="99000">
              <a:schemeClr val="accent4"/>
            </a:gs>
            <a:gs pos="0">
              <a:schemeClr val="accent4">
                <a:lumMod val="75000"/>
              </a:schemeClr>
            </a:gs>
            <a:gs pos="68000">
              <a:schemeClr val="accent4">
                <a:lumMod val="60000"/>
                <a:lumOff val="40000"/>
              </a:schemeClr>
            </a:gs>
            <a:gs pos="23000">
              <a:schemeClr val="accent4">
                <a:lumMod val="60000"/>
                <a:lumOff val="40000"/>
              </a:schemeClr>
            </a:gs>
          </a:gsLst>
          <a:lin ang="2700000" scaled="1"/>
          <a:tileRect/>
        </a:gra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3988899" y="65141"/>
        <a:ext cx="3077024" cy="1186587"/>
      </dsp:txXfrm>
    </dsp:sp>
    <dsp:sp modelId="{9E4BAC57-0AD0-4EC2-950E-1AF0BE2279A2}">
      <dsp:nvSpPr>
        <dsp:cNvPr id="0" name=""/>
        <dsp:cNvSpPr/>
      </dsp:nvSpPr>
      <dsp:spPr>
        <a:xfrm>
          <a:off x="6143656" y="2263705"/>
          <a:ext cx="389502" cy="466300"/>
        </a:xfrm>
        <a:prstGeom prst="chevron">
          <a:avLst/>
        </a:prstGeom>
        <a:gradFill rotWithShape="0">
          <a:gsLst>
            <a:gs pos="48000">
              <a:schemeClr val="bg1">
                <a:lumMod val="65000"/>
              </a:schemeClr>
            </a:gs>
            <a:gs pos="100000">
              <a:schemeClr val="bg1">
                <a:alpha val="0"/>
              </a:schemeClr>
            </a:gs>
          </a:gsLst>
          <a:lin ang="10800000" scaled="0"/>
        </a:gra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6143656" y="2356965"/>
        <a:ext cx="272651" cy="279780"/>
      </dsp:txXfrm>
    </dsp:sp>
    <dsp:sp modelId="{422F3D00-C205-4D3D-8B42-672A8C876A1D}">
      <dsp:nvSpPr>
        <dsp:cNvPr id="0" name=""/>
        <dsp:cNvSpPr/>
      </dsp:nvSpPr>
      <dsp:spPr>
        <a:xfrm>
          <a:off x="6595330" y="1840617"/>
          <a:ext cx="3065443" cy="1312475"/>
        </a:xfrm>
        <a:prstGeom prst="roundRect">
          <a:avLst/>
        </a:prstGeom>
        <a:gradFill flip="none" rotWithShape="1">
          <a:gsLst>
            <a:gs pos="0">
              <a:schemeClr val="accent5">
                <a:lumMod val="75000"/>
              </a:schemeClr>
            </a:gs>
            <a:gs pos="99000">
              <a:schemeClr val="accent5"/>
            </a:gs>
            <a:gs pos="60500">
              <a:schemeClr val="accent5">
                <a:lumMod val="60000"/>
                <a:lumOff val="40000"/>
              </a:schemeClr>
            </a:gs>
            <a:gs pos="21000">
              <a:schemeClr val="accent5">
                <a:lumMod val="60000"/>
                <a:lumOff val="40000"/>
              </a:schemeClr>
            </a:gs>
          </a:gsLst>
          <a:lin ang="2700000" scaled="1"/>
          <a:tileRect/>
        </a:gra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6659400" y="1904687"/>
        <a:ext cx="2937303" cy="1184335"/>
      </dsp:txXfrm>
    </dsp:sp>
    <dsp:sp modelId="{66E659E8-9C37-4484-AB37-6FF239EDB5A9}">
      <dsp:nvSpPr>
        <dsp:cNvPr id="0" name=""/>
        <dsp:cNvSpPr/>
      </dsp:nvSpPr>
      <dsp:spPr>
        <a:xfrm rot="5302206">
          <a:off x="5195389" y="3216737"/>
          <a:ext cx="464966" cy="466300"/>
        </a:xfrm>
        <a:prstGeom prst="chevron">
          <a:avLst/>
        </a:prstGeom>
        <a:gradFill rotWithShape="0">
          <a:gsLst>
            <a:gs pos="48000">
              <a:schemeClr val="bg1">
                <a:lumMod val="65000"/>
              </a:schemeClr>
            </a:gs>
            <a:gs pos="100000">
              <a:schemeClr val="bg1">
                <a:alpha val="0"/>
              </a:schemeClr>
            </a:gs>
          </a:gsLst>
          <a:lin ang="16200000" scaled="0"/>
        </a:gra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5263150" y="3240280"/>
        <a:ext cx="325476" cy="279780"/>
      </dsp:txXfrm>
    </dsp:sp>
    <dsp:sp modelId="{5E7F5109-2EA6-4480-95BC-684ED92FD263}">
      <dsp:nvSpPr>
        <dsp:cNvPr id="0" name=""/>
        <dsp:cNvSpPr/>
      </dsp:nvSpPr>
      <dsp:spPr>
        <a:xfrm>
          <a:off x="3837839" y="3677795"/>
          <a:ext cx="3252471" cy="1314969"/>
        </a:xfrm>
        <a:prstGeom prst="roundRect">
          <a:avLst/>
        </a:prstGeom>
        <a:gradFill flip="none" rotWithShape="1">
          <a:gsLst>
            <a:gs pos="99000">
              <a:schemeClr val="accent3"/>
            </a:gs>
            <a:gs pos="0">
              <a:schemeClr val="accent3">
                <a:lumMod val="75000"/>
              </a:schemeClr>
            </a:gs>
            <a:gs pos="64500">
              <a:schemeClr val="accent3">
                <a:lumMod val="60000"/>
                <a:lumOff val="40000"/>
              </a:schemeClr>
            </a:gs>
            <a:gs pos="20000">
              <a:schemeClr val="accent3">
                <a:lumMod val="60000"/>
                <a:lumOff val="40000"/>
              </a:schemeClr>
            </a:gs>
          </a:gsLst>
          <a:lin ang="2700000" scaled="1"/>
          <a:tileRect/>
        </a:gra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r" defTabSz="2889250">
            <a:lnSpc>
              <a:spcPct val="90000"/>
            </a:lnSpc>
            <a:spcBef>
              <a:spcPct val="0"/>
            </a:spcBef>
            <a:spcAft>
              <a:spcPct val="35000"/>
            </a:spcAft>
            <a:buNone/>
          </a:pPr>
          <a:endParaRPr lang="en-US" sz="6500" kern="1200" dirty="0"/>
        </a:p>
      </dsp:txBody>
      <dsp:txXfrm>
        <a:off x="3902030" y="3741986"/>
        <a:ext cx="3124089" cy="1186587"/>
      </dsp:txXfrm>
    </dsp:sp>
    <dsp:sp modelId="{8B6E3DA1-0156-47A7-BB2D-17615E5B0739}">
      <dsp:nvSpPr>
        <dsp:cNvPr id="0" name=""/>
        <dsp:cNvSpPr/>
      </dsp:nvSpPr>
      <dsp:spPr>
        <a:xfrm rot="10800000">
          <a:off x="4299687" y="2263705"/>
          <a:ext cx="381878" cy="466300"/>
        </a:xfrm>
        <a:prstGeom prst="chevron">
          <a:avLst/>
        </a:prstGeom>
        <a:gradFill rotWithShape="0">
          <a:gsLst>
            <a:gs pos="48000">
              <a:schemeClr val="bg1">
                <a:lumMod val="65000"/>
              </a:schemeClr>
            </a:gs>
            <a:gs pos="100000">
              <a:schemeClr val="bg1">
                <a:alpha val="0"/>
              </a:schemeClr>
            </a:gs>
          </a:gsLst>
          <a:lin ang="0" scaled="0"/>
        </a:gra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rot="10800000">
        <a:off x="4414250" y="2356965"/>
        <a:ext cx="267315" cy="279780"/>
      </dsp:txXfrm>
    </dsp:sp>
    <dsp:sp modelId="{9A08C4DD-D7FE-4BCF-BC03-915A824B1351}">
      <dsp:nvSpPr>
        <dsp:cNvPr id="0" name=""/>
        <dsp:cNvSpPr/>
      </dsp:nvSpPr>
      <dsp:spPr>
        <a:xfrm>
          <a:off x="1119327" y="1840617"/>
          <a:ext cx="3208897" cy="1312475"/>
        </a:xfrm>
        <a:prstGeom prst="roundRect">
          <a:avLst/>
        </a:prstGeom>
        <a:gradFill flip="none" rotWithShape="1">
          <a:gsLst>
            <a:gs pos="100000">
              <a:schemeClr val="accent2"/>
            </a:gs>
            <a:gs pos="0">
              <a:schemeClr val="accent2">
                <a:lumMod val="75000"/>
              </a:schemeClr>
            </a:gs>
            <a:gs pos="48000">
              <a:schemeClr val="accent2">
                <a:lumMod val="60000"/>
                <a:lumOff val="40000"/>
              </a:schemeClr>
            </a:gs>
            <a:gs pos="23000">
              <a:schemeClr val="accent2">
                <a:lumMod val="60000"/>
                <a:lumOff val="40000"/>
              </a:schemeClr>
            </a:gs>
          </a:gsLst>
          <a:lin ang="2700000" scaled="1"/>
          <a:tileRect/>
        </a:gra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FF0000"/>
            </a:solidFill>
          </a:endParaRPr>
        </a:p>
      </dsp:txBody>
      <dsp:txXfrm>
        <a:off x="1183397" y="1904687"/>
        <a:ext cx="3080757" cy="11843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949F76-157C-405A-B05A-C94B9F03C943}">
      <dsp:nvSpPr>
        <dsp:cNvPr id="0" name=""/>
        <dsp:cNvSpPr/>
      </dsp:nvSpPr>
      <dsp:spPr>
        <a:xfrm>
          <a:off x="2860441" y="21113"/>
          <a:ext cx="1476753" cy="960564"/>
        </a:xfrm>
        <a:prstGeom prst="trapezoid">
          <a:avLst>
            <a:gd name="adj" fmla="val 74259"/>
          </a:avLst>
        </a:prstGeom>
        <a:gradFill flip="none" rotWithShape="1">
          <a:gsLst>
            <a:gs pos="35000">
              <a:schemeClr val="bg1">
                <a:lumMod val="95000"/>
              </a:schemeClr>
            </a:gs>
            <a:gs pos="2000">
              <a:schemeClr val="bg1">
                <a:lumMod val="65000"/>
              </a:schemeClr>
            </a:gs>
            <a:gs pos="100000">
              <a:schemeClr val="bg1">
                <a:lumMod val="65000"/>
              </a:schemeClr>
            </a:gs>
          </a:gsLst>
          <a:lin ang="0" scaled="0"/>
          <a:tileRect/>
        </a:gradFill>
        <a:ln w="25400" cap="flat" cmpd="sng" algn="ctr">
          <a:solidFill>
            <a:schemeClr val="lt1">
              <a:hueOff val="0"/>
              <a:satOff val="0"/>
              <a:lumOff val="0"/>
            </a:schemeClr>
          </a:solidFill>
          <a:prstDash val="solid"/>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b="0" kern="1200" dirty="0"/>
        </a:p>
      </dsp:txBody>
      <dsp:txXfrm>
        <a:off x="2860441" y="21113"/>
        <a:ext cx="1476753" cy="960564"/>
      </dsp:txXfrm>
    </dsp:sp>
    <dsp:sp modelId="{4F8573E0-D225-490D-91D8-370C58A8F6A5}">
      <dsp:nvSpPr>
        <dsp:cNvPr id="0" name=""/>
        <dsp:cNvSpPr/>
      </dsp:nvSpPr>
      <dsp:spPr>
        <a:xfrm>
          <a:off x="2139911" y="981677"/>
          <a:ext cx="2853216" cy="960564"/>
        </a:xfrm>
        <a:prstGeom prst="trapezoid">
          <a:avLst>
            <a:gd name="adj" fmla="val 74259"/>
          </a:avLst>
        </a:prstGeom>
        <a:gradFill flip="none" rotWithShape="1">
          <a:gsLst>
            <a:gs pos="0">
              <a:schemeClr val="accent3">
                <a:lumMod val="75000"/>
              </a:schemeClr>
            </a:gs>
            <a:gs pos="35000">
              <a:schemeClr val="accent3">
                <a:lumMod val="40000"/>
                <a:lumOff val="60000"/>
              </a:schemeClr>
            </a:gs>
            <a:gs pos="100000">
              <a:schemeClr val="accent3"/>
            </a:gs>
          </a:gsLst>
          <a:lin ang="0" scaled="1"/>
          <a:tileRect/>
        </a:gradFill>
        <a:ln w="25400" cap="flat" cmpd="sng" algn="ctr">
          <a:solidFill>
            <a:schemeClr val="lt1">
              <a:hueOff val="0"/>
              <a:satOff val="0"/>
              <a:lumOff val="0"/>
            </a:schemeClr>
          </a:solidFill>
          <a:prstDash val="solid"/>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b="0" kern="1200" dirty="0"/>
        </a:p>
      </dsp:txBody>
      <dsp:txXfrm>
        <a:off x="2639224" y="981677"/>
        <a:ext cx="1854590" cy="960564"/>
      </dsp:txXfrm>
    </dsp:sp>
    <dsp:sp modelId="{792CE356-E66E-4E13-A0FE-64991A740964}">
      <dsp:nvSpPr>
        <dsp:cNvPr id="0" name=""/>
        <dsp:cNvSpPr/>
      </dsp:nvSpPr>
      <dsp:spPr>
        <a:xfrm>
          <a:off x="1426607" y="1942242"/>
          <a:ext cx="4279824" cy="960564"/>
        </a:xfrm>
        <a:prstGeom prst="trapezoid">
          <a:avLst>
            <a:gd name="adj" fmla="val 74259"/>
          </a:avLst>
        </a:prstGeom>
        <a:gradFill rotWithShape="0">
          <a:gsLst>
            <a:gs pos="100000">
              <a:schemeClr val="accent5"/>
            </a:gs>
            <a:gs pos="0">
              <a:schemeClr val="accent5">
                <a:lumMod val="75000"/>
              </a:schemeClr>
            </a:gs>
            <a:gs pos="34000">
              <a:schemeClr val="accent5">
                <a:lumMod val="40000"/>
                <a:lumOff val="60000"/>
              </a:schemeClr>
            </a:gs>
          </a:gsLst>
          <a:lin ang="0" scaled="0"/>
        </a:gradFill>
        <a:ln w="25400" cap="flat" cmpd="sng" algn="ctr">
          <a:solidFill>
            <a:schemeClr val="lt1">
              <a:hueOff val="0"/>
              <a:satOff val="0"/>
              <a:lumOff val="0"/>
            </a:schemeClr>
          </a:solidFill>
          <a:prstDash val="solid"/>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b="0" kern="1200" dirty="0"/>
        </a:p>
      </dsp:txBody>
      <dsp:txXfrm>
        <a:off x="2175577" y="1942242"/>
        <a:ext cx="2781885" cy="960564"/>
      </dsp:txXfrm>
    </dsp:sp>
    <dsp:sp modelId="{BA4DA025-82C3-4C55-9C66-7C5A144A96ED}">
      <dsp:nvSpPr>
        <dsp:cNvPr id="0" name=""/>
        <dsp:cNvSpPr/>
      </dsp:nvSpPr>
      <dsp:spPr>
        <a:xfrm>
          <a:off x="713303" y="2902807"/>
          <a:ext cx="5706432" cy="960564"/>
        </a:xfrm>
        <a:prstGeom prst="trapezoid">
          <a:avLst>
            <a:gd name="adj" fmla="val 74259"/>
          </a:avLst>
        </a:prstGeom>
        <a:gradFill rotWithShape="0">
          <a:gsLst>
            <a:gs pos="100000">
              <a:schemeClr val="accent4"/>
            </a:gs>
            <a:gs pos="0">
              <a:schemeClr val="accent4">
                <a:lumMod val="75000"/>
              </a:schemeClr>
            </a:gs>
            <a:gs pos="34000">
              <a:schemeClr val="accent4">
                <a:lumMod val="40000"/>
                <a:lumOff val="60000"/>
              </a:schemeClr>
            </a:gs>
          </a:gsLst>
          <a:lin ang="0" scaled="0"/>
        </a:gradFill>
        <a:ln w="25400" cap="flat" cmpd="sng" algn="ctr">
          <a:solidFill>
            <a:schemeClr val="lt1">
              <a:hueOff val="0"/>
              <a:satOff val="0"/>
              <a:lumOff val="0"/>
            </a:schemeClr>
          </a:solidFill>
          <a:prstDash val="solid"/>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b="0" kern="1200" dirty="0"/>
        </a:p>
      </dsp:txBody>
      <dsp:txXfrm>
        <a:off x="1711929" y="2902807"/>
        <a:ext cx="3709180" cy="960564"/>
      </dsp:txXfrm>
    </dsp:sp>
    <dsp:sp modelId="{23C5D319-69AE-4276-8FCB-0536C71FB860}">
      <dsp:nvSpPr>
        <dsp:cNvPr id="0" name=""/>
        <dsp:cNvSpPr/>
      </dsp:nvSpPr>
      <dsp:spPr>
        <a:xfrm>
          <a:off x="0" y="3842258"/>
          <a:ext cx="7133040" cy="960564"/>
        </a:xfrm>
        <a:prstGeom prst="trapezoid">
          <a:avLst>
            <a:gd name="adj" fmla="val 74259"/>
          </a:avLst>
        </a:prstGeom>
        <a:gradFill flip="none" rotWithShape="1">
          <a:gsLst>
            <a:gs pos="100000">
              <a:schemeClr val="accent2"/>
            </a:gs>
            <a:gs pos="0">
              <a:schemeClr val="accent2">
                <a:lumMod val="75000"/>
              </a:schemeClr>
            </a:gs>
            <a:gs pos="35000">
              <a:schemeClr val="accent2">
                <a:lumMod val="40000"/>
                <a:lumOff val="60000"/>
              </a:schemeClr>
            </a:gs>
          </a:gsLst>
          <a:lin ang="0" scaled="1"/>
          <a:tileRect/>
        </a:gradFill>
        <a:ln w="25400" cap="flat" cmpd="sng" algn="ctr">
          <a:solidFill>
            <a:schemeClr val="lt1">
              <a:hueOff val="0"/>
              <a:satOff val="0"/>
              <a:lumOff val="0"/>
            </a:schemeClr>
          </a:solidFill>
          <a:prstDash val="solid"/>
        </a:ln>
        <a:effectLst>
          <a:reflection blurRad="6350" stA="52000" endA="300" endPos="35000" dir="5400000" sy="-100000" algn="bl" rotWithShape="0"/>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b="0" kern="1200" dirty="0"/>
        </a:p>
      </dsp:txBody>
      <dsp:txXfrm>
        <a:off x="1248281" y="3842258"/>
        <a:ext cx="4636476" cy="9605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BDDAD9-A8DC-4F20-978D-0C12664E7ED2}">
      <dsp:nvSpPr>
        <dsp:cNvPr id="0" name=""/>
        <dsp:cNvSpPr/>
      </dsp:nvSpPr>
      <dsp:spPr>
        <a:xfrm>
          <a:off x="1348289" y="1904790"/>
          <a:ext cx="1818650" cy="1888028"/>
        </a:xfrm>
        <a:prstGeom prst="rect">
          <a:avLst/>
        </a:prstGeom>
        <a:gradFill rotWithShape="0">
          <a:gsLst>
            <a:gs pos="0">
              <a:schemeClr val="accent5"/>
            </a:gs>
            <a:gs pos="100000">
              <a:schemeClr val="accent5">
                <a:lumMod val="60000"/>
                <a:lumOff val="40000"/>
              </a:schemeClr>
            </a:gs>
          </a:gsLst>
          <a:lin ang="0" scaled="0"/>
        </a:gradFill>
        <a:ln w="25400" cap="flat" cmpd="sng" algn="ctr">
          <a:noFill/>
          <a:prstDash val="solid"/>
        </a:ln>
        <a:effectLst>
          <a:reflection blurRad="6350" stA="52000" endA="300" endPos="35000" dir="5400000" sy="-100000" algn="bl" rotWithShape="0"/>
        </a:effectLst>
        <a:scene3d>
          <a:camera prst="orthographicFront">
            <a:rot lat="0" lon="600000" rev="0"/>
          </a:camera>
          <a:lightRig rig="threePt" dir="t"/>
        </a:scene3d>
        <a:sp3d extrusionH="44450">
          <a:bevelT w="69850"/>
        </a:sp3d>
      </dsp:spPr>
      <dsp:style>
        <a:lnRef idx="2">
          <a:scrgbClr r="0" g="0" b="0"/>
        </a:lnRef>
        <a:fillRef idx="1">
          <a:scrgbClr r="0" g="0" b="0"/>
        </a:fillRef>
        <a:effectRef idx="0">
          <a:scrgbClr r="0" g="0" b="0"/>
        </a:effectRef>
        <a:fontRef idx="minor">
          <a:schemeClr val="lt1"/>
        </a:fontRef>
      </dsp:style>
      <dsp:txBody>
        <a:bodyPr spcFirstLastPara="0" vert="horz" wrap="square" lIns="102870" tIns="0" rIns="154305" bIns="34290" numCol="1" spcCol="1270" anchor="ctr" anchorCtr="0">
          <a:noAutofit/>
        </a:bodyPr>
        <a:lstStyle/>
        <a:p>
          <a:pPr marL="0" lvl="0" indent="0" algn="r" defTabSz="1200150">
            <a:lnSpc>
              <a:spcPct val="90000"/>
            </a:lnSpc>
            <a:spcBef>
              <a:spcPct val="0"/>
            </a:spcBef>
            <a:spcAft>
              <a:spcPct val="35000"/>
            </a:spcAft>
            <a:buNone/>
          </a:pPr>
          <a:endParaRPr lang="en-US" sz="2700" kern="1200" dirty="0"/>
        </a:p>
      </dsp:txBody>
      <dsp:txXfrm rot="16200000">
        <a:off x="2027490" y="2517979"/>
        <a:ext cx="1699225" cy="472849"/>
      </dsp:txXfrm>
    </dsp:sp>
    <dsp:sp modelId="{25771FAF-64A3-4E44-9593-11CE18834EC0}">
      <dsp:nvSpPr>
        <dsp:cNvPr id="0" name=""/>
        <dsp:cNvSpPr/>
      </dsp:nvSpPr>
      <dsp:spPr>
        <a:xfrm>
          <a:off x="3220410" y="1424402"/>
          <a:ext cx="1818650" cy="2368417"/>
        </a:xfrm>
        <a:prstGeom prst="rect">
          <a:avLst/>
        </a:prstGeom>
        <a:gradFill rotWithShape="0">
          <a:gsLst>
            <a:gs pos="0">
              <a:schemeClr val="accent4"/>
            </a:gs>
            <a:gs pos="100000">
              <a:schemeClr val="accent4">
                <a:lumMod val="60000"/>
                <a:lumOff val="40000"/>
              </a:schemeClr>
            </a:gs>
          </a:gsLst>
          <a:lin ang="0" scaled="0"/>
        </a:gradFill>
        <a:ln w="25400" cap="flat" cmpd="sng" algn="ctr">
          <a:noFill/>
          <a:prstDash val="solid"/>
        </a:ln>
        <a:effectLst>
          <a:reflection blurRad="6350" stA="52000" endA="300" endPos="35000" dir="5400000" sy="-100000" algn="bl" rotWithShape="0"/>
        </a:effectLst>
        <a:scene3d>
          <a:camera prst="orthographicFront">
            <a:rot lat="0" lon="600000" rev="0"/>
          </a:camera>
          <a:lightRig rig="threePt" dir="t"/>
        </a:scene3d>
        <a:sp3d extrusionH="44450">
          <a:bevelT w="69850"/>
        </a:sp3d>
      </dsp:spPr>
      <dsp:style>
        <a:lnRef idx="2">
          <a:scrgbClr r="0" g="0" b="0"/>
        </a:lnRef>
        <a:fillRef idx="1">
          <a:scrgbClr r="0" g="0" b="0"/>
        </a:fillRef>
        <a:effectRef idx="0">
          <a:scrgbClr r="0" g="0" b="0"/>
        </a:effectRef>
        <a:fontRef idx="minor">
          <a:schemeClr val="lt1"/>
        </a:fontRef>
      </dsp:style>
      <dsp:txBody>
        <a:bodyPr spcFirstLastPara="0" vert="horz" wrap="square" lIns="102870" tIns="0" rIns="154305" bIns="34290" numCol="1" spcCol="1270" anchor="ctr" anchorCtr="0">
          <a:noAutofit/>
        </a:bodyPr>
        <a:lstStyle/>
        <a:p>
          <a:pPr marL="0" lvl="0" indent="0" algn="r" defTabSz="1200150">
            <a:lnSpc>
              <a:spcPct val="90000"/>
            </a:lnSpc>
            <a:spcBef>
              <a:spcPct val="0"/>
            </a:spcBef>
            <a:spcAft>
              <a:spcPct val="35000"/>
            </a:spcAft>
            <a:buNone/>
          </a:pPr>
          <a:endParaRPr lang="en-US" sz="2700" kern="1200" dirty="0"/>
        </a:p>
      </dsp:txBody>
      <dsp:txXfrm rot="16200000">
        <a:off x="3683437" y="2253765"/>
        <a:ext cx="2131575" cy="472849"/>
      </dsp:txXfrm>
    </dsp:sp>
    <dsp:sp modelId="{F4DE90CA-9E95-454A-8C7E-0DD0DD04935B}">
      <dsp:nvSpPr>
        <dsp:cNvPr id="0" name=""/>
        <dsp:cNvSpPr/>
      </dsp:nvSpPr>
      <dsp:spPr>
        <a:xfrm>
          <a:off x="5093570" y="936014"/>
          <a:ext cx="1818650" cy="2856805"/>
        </a:xfrm>
        <a:prstGeom prst="rect">
          <a:avLst/>
        </a:prstGeom>
        <a:gradFill rotWithShape="0">
          <a:gsLst>
            <a:gs pos="0">
              <a:schemeClr val="accent2"/>
            </a:gs>
            <a:gs pos="100000">
              <a:schemeClr val="accent2">
                <a:lumMod val="60000"/>
                <a:lumOff val="40000"/>
              </a:schemeClr>
            </a:gs>
          </a:gsLst>
          <a:lin ang="0" scaled="0"/>
        </a:gradFill>
        <a:ln w="25400" cap="flat" cmpd="sng" algn="ctr">
          <a:noFill/>
          <a:prstDash val="solid"/>
        </a:ln>
        <a:effectLst>
          <a:reflection blurRad="6350" stA="52000" endA="300" endPos="35000" dir="5400000" sy="-100000" algn="bl" rotWithShape="0"/>
        </a:effectLst>
        <a:scene3d>
          <a:camera prst="orthographicFront">
            <a:rot lat="0" lon="600000" rev="0"/>
          </a:camera>
          <a:lightRig rig="threePt" dir="t"/>
        </a:scene3d>
        <a:sp3d extrusionH="44450">
          <a:bevelT w="69850"/>
        </a:sp3d>
      </dsp:spPr>
      <dsp:style>
        <a:lnRef idx="2">
          <a:scrgbClr r="0" g="0" b="0"/>
        </a:lnRef>
        <a:fillRef idx="1">
          <a:scrgbClr r="0" g="0" b="0"/>
        </a:fillRef>
        <a:effectRef idx="0">
          <a:scrgbClr r="0" g="0" b="0"/>
        </a:effectRef>
        <a:fontRef idx="minor">
          <a:schemeClr val="lt1"/>
        </a:fontRef>
      </dsp:style>
      <dsp:txBody>
        <a:bodyPr spcFirstLastPara="0" vert="horz" wrap="square" lIns="102870" tIns="0" rIns="154305" bIns="34290" numCol="1" spcCol="1270" anchor="ctr" anchorCtr="0">
          <a:noAutofit/>
        </a:bodyPr>
        <a:lstStyle/>
        <a:p>
          <a:pPr marL="0" lvl="0" indent="0" algn="r" defTabSz="1200150">
            <a:lnSpc>
              <a:spcPct val="90000"/>
            </a:lnSpc>
            <a:spcBef>
              <a:spcPct val="0"/>
            </a:spcBef>
            <a:spcAft>
              <a:spcPct val="35000"/>
            </a:spcAft>
            <a:buNone/>
          </a:pPr>
          <a:r>
            <a:rPr lang="en-US" sz="2700" kern="1200" dirty="0"/>
            <a:t>  </a:t>
          </a:r>
        </a:p>
      </dsp:txBody>
      <dsp:txXfrm rot="16200000">
        <a:off x="5336822" y="1985152"/>
        <a:ext cx="2571124" cy="472849"/>
      </dsp:txXfrm>
    </dsp:sp>
    <dsp:sp modelId="{5AF71780-D835-4D67-A15F-05E9EA6723DD}">
      <dsp:nvSpPr>
        <dsp:cNvPr id="0" name=""/>
        <dsp:cNvSpPr/>
      </dsp:nvSpPr>
      <dsp:spPr>
        <a:xfrm>
          <a:off x="6982564" y="455626"/>
          <a:ext cx="1818650" cy="3337193"/>
        </a:xfrm>
        <a:prstGeom prst="rect">
          <a:avLst/>
        </a:prstGeom>
        <a:gradFill rotWithShape="0">
          <a:gsLst>
            <a:gs pos="0">
              <a:schemeClr val="accent3">
                <a:lumMod val="60000"/>
                <a:lumOff val="40000"/>
              </a:schemeClr>
            </a:gs>
            <a:gs pos="100000">
              <a:schemeClr val="accent3"/>
            </a:gs>
          </a:gsLst>
          <a:lin ang="10800000" scaled="0"/>
        </a:gradFill>
        <a:ln w="25400" cap="flat" cmpd="sng" algn="ctr">
          <a:noFill/>
          <a:prstDash val="solid"/>
        </a:ln>
        <a:effectLst>
          <a:reflection blurRad="6350" stA="52000" endA="300" endPos="35000" dir="5400000" sy="-100000" algn="bl" rotWithShape="0"/>
        </a:effectLst>
        <a:scene3d>
          <a:camera prst="orthographicFront">
            <a:rot lat="0" lon="600000" rev="0"/>
          </a:camera>
          <a:lightRig rig="threePt" dir="t"/>
        </a:scene3d>
        <a:sp3d extrusionH="44450">
          <a:bevelT w="69850"/>
        </a:sp3d>
      </dsp:spPr>
      <dsp:style>
        <a:lnRef idx="2">
          <a:scrgbClr r="0" g="0" b="0"/>
        </a:lnRef>
        <a:fillRef idx="1">
          <a:scrgbClr r="0" g="0" b="0"/>
        </a:fillRef>
        <a:effectRef idx="0">
          <a:scrgbClr r="0" g="0" b="0"/>
        </a:effectRef>
        <a:fontRef idx="minor">
          <a:schemeClr val="lt1"/>
        </a:fontRef>
      </dsp:style>
      <dsp:txBody>
        <a:bodyPr spcFirstLastPara="0" vert="horz" wrap="square" lIns="106680" tIns="0" rIns="160020" bIns="35560" numCol="1" spcCol="1270" anchor="ctr" anchorCtr="0">
          <a:noAutofit/>
        </a:bodyPr>
        <a:lstStyle/>
        <a:p>
          <a:pPr marL="0" lvl="0" indent="0" algn="r" defTabSz="1244600">
            <a:lnSpc>
              <a:spcPct val="90000"/>
            </a:lnSpc>
            <a:spcBef>
              <a:spcPct val="0"/>
            </a:spcBef>
            <a:spcAft>
              <a:spcPct val="35000"/>
            </a:spcAft>
            <a:buNone/>
          </a:pPr>
          <a:r>
            <a:rPr lang="en-US" sz="2800" kern="1200" dirty="0"/>
            <a:t> </a:t>
          </a:r>
        </a:p>
      </dsp:txBody>
      <dsp:txXfrm rot="16200000">
        <a:off x="7009641" y="1720938"/>
        <a:ext cx="3003474" cy="472849"/>
      </dsp:txXfrm>
    </dsp:sp>
    <dsp:sp modelId="{199F6DD1-ABFE-411B-A44A-639210662A59}">
      <dsp:nvSpPr>
        <dsp:cNvPr id="0" name=""/>
        <dsp:cNvSpPr/>
      </dsp:nvSpPr>
      <dsp:spPr>
        <a:xfrm>
          <a:off x="8838853" y="0"/>
          <a:ext cx="1818650" cy="3791296"/>
        </a:xfrm>
        <a:prstGeom prst="rect">
          <a:avLst/>
        </a:prstGeom>
        <a:gradFill flip="none" rotWithShape="1">
          <a:gsLst>
            <a:gs pos="0">
              <a:schemeClr val="bg1">
                <a:lumMod val="50000"/>
              </a:schemeClr>
            </a:gs>
            <a:gs pos="100000">
              <a:schemeClr val="bg1">
                <a:lumMod val="75000"/>
              </a:schemeClr>
            </a:gs>
          </a:gsLst>
          <a:lin ang="0" scaled="0"/>
          <a:tileRect/>
        </a:gradFill>
        <a:ln w="25400" cap="flat" cmpd="sng" algn="ctr">
          <a:noFill/>
          <a:prstDash val="solid"/>
        </a:ln>
        <a:effectLst>
          <a:reflection blurRad="6350" stA="52000" endA="300" endPos="35000" dir="5400000" sy="-100000" algn="bl" rotWithShape="0"/>
        </a:effectLst>
        <a:scene3d>
          <a:camera prst="orthographicFront">
            <a:rot lat="0" lon="600000" rev="0"/>
          </a:camera>
          <a:lightRig rig="threePt" dir="t"/>
        </a:scene3d>
        <a:sp3d extrusionH="44450">
          <a:bevelT w="69850"/>
        </a:sp3d>
      </dsp:spPr>
      <dsp:style>
        <a:lnRef idx="2">
          <a:scrgbClr r="0" g="0" b="0"/>
        </a:lnRef>
        <a:fillRef idx="1">
          <a:scrgbClr r="0" g="0" b="0"/>
        </a:fillRef>
        <a:effectRef idx="0">
          <a:scrgbClr r="0" g="0" b="0"/>
        </a:effectRef>
        <a:fontRef idx="minor">
          <a:schemeClr val="lt1"/>
        </a:fontRef>
      </dsp:style>
      <dsp:txBody>
        <a:bodyPr spcFirstLastPara="0" vert="horz" wrap="square" lIns="110490" tIns="0" rIns="165735" bIns="36830" numCol="1" spcCol="1270" anchor="ctr" anchorCtr="0">
          <a:noAutofit/>
        </a:bodyPr>
        <a:lstStyle/>
        <a:p>
          <a:pPr marL="0" lvl="0" indent="0" algn="r" defTabSz="1289050">
            <a:lnSpc>
              <a:spcPct val="90000"/>
            </a:lnSpc>
            <a:spcBef>
              <a:spcPct val="0"/>
            </a:spcBef>
            <a:spcAft>
              <a:spcPct val="35000"/>
            </a:spcAft>
            <a:buNone/>
          </a:pPr>
          <a:r>
            <a:rPr lang="en-US" sz="2900" kern="1200" dirty="0"/>
            <a:t> </a:t>
          </a:r>
        </a:p>
      </dsp:txBody>
      <dsp:txXfrm rot="16200000">
        <a:off x="8661584" y="1469658"/>
        <a:ext cx="3412166" cy="4728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27666A-2FE3-4552-AAB9-E6C36CB71ADD}">
      <dsp:nvSpPr>
        <dsp:cNvPr id="0" name=""/>
        <dsp:cNvSpPr/>
      </dsp:nvSpPr>
      <dsp:spPr>
        <a:xfrm>
          <a:off x="0" y="0"/>
          <a:ext cx="10515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2FD7CB-79D0-46F0-9A69-35FF6E702DA8}">
      <dsp:nvSpPr>
        <dsp:cNvPr id="0" name=""/>
        <dsp:cNvSpPr/>
      </dsp:nvSpPr>
      <dsp:spPr>
        <a:xfrm>
          <a:off x="0" y="0"/>
          <a:ext cx="10515600" cy="1088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Neuropsychology is the branch of science that combines neuroscience and psychology.</a:t>
          </a:r>
        </a:p>
      </dsp:txBody>
      <dsp:txXfrm>
        <a:off x="0" y="0"/>
        <a:ext cx="10515600" cy="1088100"/>
      </dsp:txXfrm>
    </dsp:sp>
    <dsp:sp modelId="{8D413404-8AEA-4224-BBB4-681C08B68865}">
      <dsp:nvSpPr>
        <dsp:cNvPr id="0" name=""/>
        <dsp:cNvSpPr/>
      </dsp:nvSpPr>
      <dsp:spPr>
        <a:xfrm>
          <a:off x="0" y="1088100"/>
          <a:ext cx="10515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CF9D69-4A5C-42F0-A17B-12D530335147}">
      <dsp:nvSpPr>
        <dsp:cNvPr id="0" name=""/>
        <dsp:cNvSpPr/>
      </dsp:nvSpPr>
      <dsp:spPr>
        <a:xfrm>
          <a:off x="0" y="1088100"/>
          <a:ext cx="10515600" cy="1088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The focus is on the study of brain-behavior relationships as manifested in behavior.</a:t>
          </a:r>
        </a:p>
      </dsp:txBody>
      <dsp:txXfrm>
        <a:off x="0" y="1088100"/>
        <a:ext cx="10515600" cy="1088100"/>
      </dsp:txXfrm>
    </dsp:sp>
    <dsp:sp modelId="{B80DB6F9-1BFE-427F-85EA-C4C2497F937A}">
      <dsp:nvSpPr>
        <dsp:cNvPr id="0" name=""/>
        <dsp:cNvSpPr/>
      </dsp:nvSpPr>
      <dsp:spPr>
        <a:xfrm>
          <a:off x="0" y="2176200"/>
          <a:ext cx="10515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B25D4B-5E31-471D-BD48-DA7D0C9FB027}">
      <dsp:nvSpPr>
        <dsp:cNvPr id="0" name=""/>
        <dsp:cNvSpPr/>
      </dsp:nvSpPr>
      <dsp:spPr>
        <a:xfrm>
          <a:off x="0" y="2176200"/>
          <a:ext cx="10515600" cy="1088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Neuropsychological assessment is the evaluation of the presence, nature and extent of brain damage or dysfunction derived from the results of neuropsychological tests.</a:t>
          </a:r>
        </a:p>
      </dsp:txBody>
      <dsp:txXfrm>
        <a:off x="0" y="2176200"/>
        <a:ext cx="10515600" cy="1088100"/>
      </dsp:txXfrm>
    </dsp:sp>
    <dsp:sp modelId="{3E9B0CE3-EFAC-4AAF-8050-E31A0E77C23C}">
      <dsp:nvSpPr>
        <dsp:cNvPr id="0" name=""/>
        <dsp:cNvSpPr/>
      </dsp:nvSpPr>
      <dsp:spPr>
        <a:xfrm>
          <a:off x="0" y="3264300"/>
          <a:ext cx="10515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231C20-5F77-4A89-922A-0458FFBFD8F5}">
      <dsp:nvSpPr>
        <dsp:cNvPr id="0" name=""/>
        <dsp:cNvSpPr/>
      </dsp:nvSpPr>
      <dsp:spPr>
        <a:xfrm>
          <a:off x="0" y="3264300"/>
          <a:ext cx="10515600" cy="1088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Neuropsychologists use batteries of tests to assess functioning.</a:t>
          </a:r>
        </a:p>
      </dsp:txBody>
      <dsp:txXfrm>
        <a:off x="0" y="3264300"/>
        <a:ext cx="10515600" cy="10881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25C42E-C2B5-41EB-8CDD-5BCD3130132C}">
      <dsp:nvSpPr>
        <dsp:cNvPr id="0" name=""/>
        <dsp:cNvSpPr/>
      </dsp:nvSpPr>
      <dsp:spPr>
        <a:xfrm>
          <a:off x="10899758" y="3776083"/>
          <a:ext cx="91440" cy="590492"/>
        </a:xfrm>
        <a:custGeom>
          <a:avLst/>
          <a:gdLst/>
          <a:ahLst/>
          <a:cxnLst/>
          <a:rect l="0" t="0" r="0" b="0"/>
          <a:pathLst>
            <a:path>
              <a:moveTo>
                <a:pt x="45720" y="0"/>
              </a:moveTo>
              <a:lnTo>
                <a:pt x="45720" y="59049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098FBD-AE8F-48AB-970C-F4B3210E82EF}">
      <dsp:nvSpPr>
        <dsp:cNvPr id="0" name=""/>
        <dsp:cNvSpPr/>
      </dsp:nvSpPr>
      <dsp:spPr>
        <a:xfrm>
          <a:off x="5982409" y="1896320"/>
          <a:ext cx="4963069" cy="590492"/>
        </a:xfrm>
        <a:custGeom>
          <a:avLst/>
          <a:gdLst/>
          <a:ahLst/>
          <a:cxnLst/>
          <a:rect l="0" t="0" r="0" b="0"/>
          <a:pathLst>
            <a:path>
              <a:moveTo>
                <a:pt x="0" y="0"/>
              </a:moveTo>
              <a:lnTo>
                <a:pt x="0" y="402403"/>
              </a:lnTo>
              <a:lnTo>
                <a:pt x="4963069" y="402403"/>
              </a:lnTo>
              <a:lnTo>
                <a:pt x="4963069" y="59049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9C9C40-8890-4C7B-BBAC-454E938C262E}">
      <dsp:nvSpPr>
        <dsp:cNvPr id="0" name=""/>
        <dsp:cNvSpPr/>
      </dsp:nvSpPr>
      <dsp:spPr>
        <a:xfrm>
          <a:off x="8418224" y="3776083"/>
          <a:ext cx="91440" cy="590492"/>
        </a:xfrm>
        <a:custGeom>
          <a:avLst/>
          <a:gdLst/>
          <a:ahLst/>
          <a:cxnLst/>
          <a:rect l="0" t="0" r="0" b="0"/>
          <a:pathLst>
            <a:path>
              <a:moveTo>
                <a:pt x="45720" y="0"/>
              </a:moveTo>
              <a:lnTo>
                <a:pt x="45720" y="59049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0E4E27-6934-4DC2-87B1-A494AE32FA02}">
      <dsp:nvSpPr>
        <dsp:cNvPr id="0" name=""/>
        <dsp:cNvSpPr/>
      </dsp:nvSpPr>
      <dsp:spPr>
        <a:xfrm>
          <a:off x="5982409" y="1896320"/>
          <a:ext cx="2481534" cy="590492"/>
        </a:xfrm>
        <a:custGeom>
          <a:avLst/>
          <a:gdLst/>
          <a:ahLst/>
          <a:cxnLst/>
          <a:rect l="0" t="0" r="0" b="0"/>
          <a:pathLst>
            <a:path>
              <a:moveTo>
                <a:pt x="0" y="0"/>
              </a:moveTo>
              <a:lnTo>
                <a:pt x="0" y="402403"/>
              </a:lnTo>
              <a:lnTo>
                <a:pt x="2481534" y="402403"/>
              </a:lnTo>
              <a:lnTo>
                <a:pt x="2481534" y="59049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2A68C8-9EB9-466B-B5C0-CD61D4662D14}">
      <dsp:nvSpPr>
        <dsp:cNvPr id="0" name=""/>
        <dsp:cNvSpPr/>
      </dsp:nvSpPr>
      <dsp:spPr>
        <a:xfrm>
          <a:off x="5936689" y="3776083"/>
          <a:ext cx="91440" cy="590492"/>
        </a:xfrm>
        <a:custGeom>
          <a:avLst/>
          <a:gdLst/>
          <a:ahLst/>
          <a:cxnLst/>
          <a:rect l="0" t="0" r="0" b="0"/>
          <a:pathLst>
            <a:path>
              <a:moveTo>
                <a:pt x="45720" y="0"/>
              </a:moveTo>
              <a:lnTo>
                <a:pt x="45720" y="59049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012021-2D27-437A-B8D3-CF5497B7C1F1}">
      <dsp:nvSpPr>
        <dsp:cNvPr id="0" name=""/>
        <dsp:cNvSpPr/>
      </dsp:nvSpPr>
      <dsp:spPr>
        <a:xfrm>
          <a:off x="5936689" y="1896320"/>
          <a:ext cx="91440" cy="590492"/>
        </a:xfrm>
        <a:custGeom>
          <a:avLst/>
          <a:gdLst/>
          <a:ahLst/>
          <a:cxnLst/>
          <a:rect l="0" t="0" r="0" b="0"/>
          <a:pathLst>
            <a:path>
              <a:moveTo>
                <a:pt x="45720" y="0"/>
              </a:moveTo>
              <a:lnTo>
                <a:pt x="45720" y="59049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46CC80-6E17-4B90-A0FC-E93CB792D518}">
      <dsp:nvSpPr>
        <dsp:cNvPr id="0" name=""/>
        <dsp:cNvSpPr/>
      </dsp:nvSpPr>
      <dsp:spPr>
        <a:xfrm>
          <a:off x="3455154" y="3776083"/>
          <a:ext cx="91440" cy="590492"/>
        </a:xfrm>
        <a:custGeom>
          <a:avLst/>
          <a:gdLst/>
          <a:ahLst/>
          <a:cxnLst/>
          <a:rect l="0" t="0" r="0" b="0"/>
          <a:pathLst>
            <a:path>
              <a:moveTo>
                <a:pt x="45720" y="0"/>
              </a:moveTo>
              <a:lnTo>
                <a:pt x="45720" y="59049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6AAAFE8-89C6-4BF1-8E72-8773F2146E43}">
      <dsp:nvSpPr>
        <dsp:cNvPr id="0" name=""/>
        <dsp:cNvSpPr/>
      </dsp:nvSpPr>
      <dsp:spPr>
        <a:xfrm>
          <a:off x="3500874" y="1896320"/>
          <a:ext cx="2481534" cy="590492"/>
        </a:xfrm>
        <a:custGeom>
          <a:avLst/>
          <a:gdLst/>
          <a:ahLst/>
          <a:cxnLst/>
          <a:rect l="0" t="0" r="0" b="0"/>
          <a:pathLst>
            <a:path>
              <a:moveTo>
                <a:pt x="2481534" y="0"/>
              </a:moveTo>
              <a:lnTo>
                <a:pt x="2481534" y="402403"/>
              </a:lnTo>
              <a:lnTo>
                <a:pt x="0" y="402403"/>
              </a:lnTo>
              <a:lnTo>
                <a:pt x="0" y="59049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F093DF-D0A0-46A8-B45B-E90822EB26F0}">
      <dsp:nvSpPr>
        <dsp:cNvPr id="0" name=""/>
        <dsp:cNvSpPr/>
      </dsp:nvSpPr>
      <dsp:spPr>
        <a:xfrm>
          <a:off x="973619" y="3776083"/>
          <a:ext cx="91440" cy="590492"/>
        </a:xfrm>
        <a:custGeom>
          <a:avLst/>
          <a:gdLst/>
          <a:ahLst/>
          <a:cxnLst/>
          <a:rect l="0" t="0" r="0" b="0"/>
          <a:pathLst>
            <a:path>
              <a:moveTo>
                <a:pt x="45720" y="0"/>
              </a:moveTo>
              <a:lnTo>
                <a:pt x="45720" y="59049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6C5ADE6-690B-4498-891D-A8CC91C2A4A9}">
      <dsp:nvSpPr>
        <dsp:cNvPr id="0" name=""/>
        <dsp:cNvSpPr/>
      </dsp:nvSpPr>
      <dsp:spPr>
        <a:xfrm>
          <a:off x="1019339" y="1896320"/>
          <a:ext cx="4963069" cy="590492"/>
        </a:xfrm>
        <a:custGeom>
          <a:avLst/>
          <a:gdLst/>
          <a:ahLst/>
          <a:cxnLst/>
          <a:rect l="0" t="0" r="0" b="0"/>
          <a:pathLst>
            <a:path>
              <a:moveTo>
                <a:pt x="4963069" y="0"/>
              </a:moveTo>
              <a:lnTo>
                <a:pt x="4963069" y="402403"/>
              </a:lnTo>
              <a:lnTo>
                <a:pt x="0" y="402403"/>
              </a:lnTo>
              <a:lnTo>
                <a:pt x="0" y="59049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18D8DA-46EA-488F-8218-956525CA2BAF}">
      <dsp:nvSpPr>
        <dsp:cNvPr id="0" name=""/>
        <dsp:cNvSpPr/>
      </dsp:nvSpPr>
      <dsp:spPr>
        <a:xfrm>
          <a:off x="4967236" y="607050"/>
          <a:ext cx="2030346" cy="128927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75DDB6-C44B-473D-AE95-372903CE242F}">
      <dsp:nvSpPr>
        <dsp:cNvPr id="0" name=""/>
        <dsp:cNvSpPr/>
      </dsp:nvSpPr>
      <dsp:spPr>
        <a:xfrm>
          <a:off x="5192830" y="821364"/>
          <a:ext cx="2030346" cy="128927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General Cognitive Ability (g)</a:t>
          </a:r>
        </a:p>
      </dsp:txBody>
      <dsp:txXfrm>
        <a:off x="5230591" y="859125"/>
        <a:ext cx="1954824" cy="1213748"/>
      </dsp:txXfrm>
    </dsp:sp>
    <dsp:sp modelId="{F75A5F3A-32D7-4948-9F72-580983FC2F7E}">
      <dsp:nvSpPr>
        <dsp:cNvPr id="0" name=""/>
        <dsp:cNvSpPr/>
      </dsp:nvSpPr>
      <dsp:spPr>
        <a:xfrm>
          <a:off x="4166" y="2486813"/>
          <a:ext cx="2030346" cy="128927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B09222-F312-4EFD-923D-360E9C80A91A}">
      <dsp:nvSpPr>
        <dsp:cNvPr id="0" name=""/>
        <dsp:cNvSpPr/>
      </dsp:nvSpPr>
      <dsp:spPr>
        <a:xfrm>
          <a:off x="229760" y="2701127"/>
          <a:ext cx="2030346" cy="128927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Verbal Comprehension</a:t>
          </a:r>
        </a:p>
      </dsp:txBody>
      <dsp:txXfrm>
        <a:off x="267521" y="2738888"/>
        <a:ext cx="1954824" cy="1213748"/>
      </dsp:txXfrm>
    </dsp:sp>
    <dsp:sp modelId="{4B76D037-9C84-4477-A0C9-7FD897595B9D}">
      <dsp:nvSpPr>
        <dsp:cNvPr id="0" name=""/>
        <dsp:cNvSpPr/>
      </dsp:nvSpPr>
      <dsp:spPr>
        <a:xfrm>
          <a:off x="4166" y="4366575"/>
          <a:ext cx="2030346" cy="16691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081DB1-243C-4516-8D8B-633BF602F14E}">
      <dsp:nvSpPr>
        <dsp:cNvPr id="0" name=""/>
        <dsp:cNvSpPr/>
      </dsp:nvSpPr>
      <dsp:spPr>
        <a:xfrm>
          <a:off x="229760" y="4580890"/>
          <a:ext cx="2030346" cy="166916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Similarities</a:t>
          </a:r>
        </a:p>
        <a:p>
          <a:pPr marL="0" lvl="0" indent="0" algn="ctr" defTabSz="533400">
            <a:lnSpc>
              <a:spcPct val="90000"/>
            </a:lnSpc>
            <a:spcBef>
              <a:spcPct val="0"/>
            </a:spcBef>
            <a:spcAft>
              <a:spcPct val="35000"/>
            </a:spcAft>
            <a:buNone/>
          </a:pPr>
          <a:r>
            <a:rPr lang="en-US" sz="1200" b="1" kern="1200" dirty="0"/>
            <a:t>Vocabulary</a:t>
          </a:r>
        </a:p>
        <a:p>
          <a:pPr marL="0" lvl="0" indent="0" algn="ctr" defTabSz="533400">
            <a:lnSpc>
              <a:spcPct val="90000"/>
            </a:lnSpc>
            <a:spcBef>
              <a:spcPct val="0"/>
            </a:spcBef>
            <a:spcAft>
              <a:spcPct val="35000"/>
            </a:spcAft>
            <a:buNone/>
          </a:pPr>
          <a:r>
            <a:rPr lang="en-US" sz="1200" kern="1200" dirty="0"/>
            <a:t>Information</a:t>
          </a:r>
        </a:p>
        <a:p>
          <a:pPr marL="0" lvl="0" indent="0" algn="ctr" defTabSz="533400">
            <a:lnSpc>
              <a:spcPct val="90000"/>
            </a:lnSpc>
            <a:spcBef>
              <a:spcPct val="0"/>
            </a:spcBef>
            <a:spcAft>
              <a:spcPct val="35000"/>
            </a:spcAft>
            <a:buNone/>
          </a:pPr>
          <a:r>
            <a:rPr lang="en-US" sz="1200" kern="1200" dirty="0"/>
            <a:t>Comprehension</a:t>
          </a:r>
        </a:p>
      </dsp:txBody>
      <dsp:txXfrm>
        <a:off x="278648" y="4629778"/>
        <a:ext cx="1932570" cy="1571390"/>
      </dsp:txXfrm>
    </dsp:sp>
    <dsp:sp modelId="{DEECBE12-F944-4FED-9B10-5B8538CC7368}">
      <dsp:nvSpPr>
        <dsp:cNvPr id="0" name=""/>
        <dsp:cNvSpPr/>
      </dsp:nvSpPr>
      <dsp:spPr>
        <a:xfrm>
          <a:off x="2485701" y="2486813"/>
          <a:ext cx="2030346" cy="128927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587076-A8F9-474B-BB92-F6FBDAB875B9}">
      <dsp:nvSpPr>
        <dsp:cNvPr id="0" name=""/>
        <dsp:cNvSpPr/>
      </dsp:nvSpPr>
      <dsp:spPr>
        <a:xfrm>
          <a:off x="2711295" y="2701127"/>
          <a:ext cx="2030346" cy="128927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Visual Spatial</a:t>
          </a:r>
        </a:p>
      </dsp:txBody>
      <dsp:txXfrm>
        <a:off x="2749056" y="2738888"/>
        <a:ext cx="1954824" cy="1213748"/>
      </dsp:txXfrm>
    </dsp:sp>
    <dsp:sp modelId="{A0F98080-8C7A-4A17-B4EB-7241AD2BD909}">
      <dsp:nvSpPr>
        <dsp:cNvPr id="0" name=""/>
        <dsp:cNvSpPr/>
      </dsp:nvSpPr>
      <dsp:spPr>
        <a:xfrm>
          <a:off x="2485701" y="4366575"/>
          <a:ext cx="2030346" cy="16691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EB0D0F-E479-4AE5-A292-63D26EDD0904}">
      <dsp:nvSpPr>
        <dsp:cNvPr id="0" name=""/>
        <dsp:cNvSpPr/>
      </dsp:nvSpPr>
      <dsp:spPr>
        <a:xfrm>
          <a:off x="2711295" y="4580890"/>
          <a:ext cx="2030346" cy="166916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Block Design</a:t>
          </a:r>
        </a:p>
        <a:p>
          <a:pPr marL="0" lvl="0" indent="0" algn="ctr" defTabSz="533400">
            <a:lnSpc>
              <a:spcPct val="90000"/>
            </a:lnSpc>
            <a:spcBef>
              <a:spcPct val="0"/>
            </a:spcBef>
            <a:spcAft>
              <a:spcPct val="35000"/>
            </a:spcAft>
            <a:buNone/>
          </a:pPr>
          <a:r>
            <a:rPr lang="en-US" sz="1200" b="0" kern="1200" dirty="0"/>
            <a:t>Visual Puzzles</a:t>
          </a:r>
        </a:p>
      </dsp:txBody>
      <dsp:txXfrm>
        <a:off x="2760183" y="4629778"/>
        <a:ext cx="1932570" cy="1571390"/>
      </dsp:txXfrm>
    </dsp:sp>
    <dsp:sp modelId="{12046FF5-D0A4-4C18-85CA-81C8FABE19CA}">
      <dsp:nvSpPr>
        <dsp:cNvPr id="0" name=""/>
        <dsp:cNvSpPr/>
      </dsp:nvSpPr>
      <dsp:spPr>
        <a:xfrm>
          <a:off x="4967236" y="2486813"/>
          <a:ext cx="2030346" cy="128927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0F3458-1E0A-443E-8765-B0566E2F8948}">
      <dsp:nvSpPr>
        <dsp:cNvPr id="0" name=""/>
        <dsp:cNvSpPr/>
      </dsp:nvSpPr>
      <dsp:spPr>
        <a:xfrm>
          <a:off x="5192830" y="2701127"/>
          <a:ext cx="2030346" cy="128927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Fluid Reasoning</a:t>
          </a:r>
        </a:p>
      </dsp:txBody>
      <dsp:txXfrm>
        <a:off x="5230591" y="2738888"/>
        <a:ext cx="1954824" cy="1213748"/>
      </dsp:txXfrm>
    </dsp:sp>
    <dsp:sp modelId="{B4CCE049-B7C0-48F0-A404-818A8CC8830D}">
      <dsp:nvSpPr>
        <dsp:cNvPr id="0" name=""/>
        <dsp:cNvSpPr/>
      </dsp:nvSpPr>
      <dsp:spPr>
        <a:xfrm>
          <a:off x="4967236" y="4366575"/>
          <a:ext cx="2030346" cy="16691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ECDFD4-6704-4A57-BAD8-8A5628598338}">
      <dsp:nvSpPr>
        <dsp:cNvPr id="0" name=""/>
        <dsp:cNvSpPr/>
      </dsp:nvSpPr>
      <dsp:spPr>
        <a:xfrm>
          <a:off x="5192830" y="4580890"/>
          <a:ext cx="2030346" cy="166916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Matrix Reasoning</a:t>
          </a:r>
        </a:p>
        <a:p>
          <a:pPr marL="0" lvl="0" indent="0" algn="ctr" defTabSz="533400">
            <a:lnSpc>
              <a:spcPct val="90000"/>
            </a:lnSpc>
            <a:spcBef>
              <a:spcPct val="0"/>
            </a:spcBef>
            <a:spcAft>
              <a:spcPct val="35000"/>
            </a:spcAft>
            <a:buNone/>
          </a:pPr>
          <a:r>
            <a:rPr lang="en-US" sz="1200" b="1" kern="1200" dirty="0"/>
            <a:t>Figure Weights</a:t>
          </a:r>
        </a:p>
        <a:p>
          <a:pPr marL="0" lvl="0" indent="0" algn="ctr" defTabSz="533400">
            <a:lnSpc>
              <a:spcPct val="90000"/>
            </a:lnSpc>
            <a:spcBef>
              <a:spcPct val="0"/>
            </a:spcBef>
            <a:spcAft>
              <a:spcPct val="35000"/>
            </a:spcAft>
            <a:buNone/>
          </a:pPr>
          <a:r>
            <a:rPr lang="en-US" sz="1200" kern="1200" dirty="0"/>
            <a:t>Arithmetic</a:t>
          </a:r>
        </a:p>
        <a:p>
          <a:pPr marL="0" lvl="0" indent="0" algn="ctr" defTabSz="533400">
            <a:lnSpc>
              <a:spcPct val="90000"/>
            </a:lnSpc>
            <a:spcBef>
              <a:spcPct val="0"/>
            </a:spcBef>
            <a:spcAft>
              <a:spcPct val="35000"/>
            </a:spcAft>
            <a:buNone/>
          </a:pPr>
          <a:r>
            <a:rPr lang="en-US" sz="1200" kern="1200" dirty="0">
              <a:solidFill>
                <a:srgbClr val="FF0000"/>
              </a:solidFill>
            </a:rPr>
            <a:t>Set Relations</a:t>
          </a:r>
        </a:p>
      </dsp:txBody>
      <dsp:txXfrm>
        <a:off x="5241718" y="4629778"/>
        <a:ext cx="1932570" cy="1571390"/>
      </dsp:txXfrm>
    </dsp:sp>
    <dsp:sp modelId="{29963D16-CBA8-482F-ADE0-C49FB1788B8C}">
      <dsp:nvSpPr>
        <dsp:cNvPr id="0" name=""/>
        <dsp:cNvSpPr/>
      </dsp:nvSpPr>
      <dsp:spPr>
        <a:xfrm>
          <a:off x="7448770" y="2486813"/>
          <a:ext cx="2030346" cy="128927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913E20-8B98-4D52-BFD3-2E9A27C6CFD8}">
      <dsp:nvSpPr>
        <dsp:cNvPr id="0" name=""/>
        <dsp:cNvSpPr/>
      </dsp:nvSpPr>
      <dsp:spPr>
        <a:xfrm>
          <a:off x="7674364" y="2701127"/>
          <a:ext cx="2030346" cy="128927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Working Memory</a:t>
          </a:r>
        </a:p>
      </dsp:txBody>
      <dsp:txXfrm>
        <a:off x="7712125" y="2738888"/>
        <a:ext cx="1954824" cy="1213748"/>
      </dsp:txXfrm>
    </dsp:sp>
    <dsp:sp modelId="{CC922627-538C-44A0-B3F9-6C7A4559EE05}">
      <dsp:nvSpPr>
        <dsp:cNvPr id="0" name=""/>
        <dsp:cNvSpPr/>
      </dsp:nvSpPr>
      <dsp:spPr>
        <a:xfrm>
          <a:off x="7448770" y="4366575"/>
          <a:ext cx="2030346" cy="16691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9EE252-C084-4F82-9DAC-D67F6CBB9B14}">
      <dsp:nvSpPr>
        <dsp:cNvPr id="0" name=""/>
        <dsp:cNvSpPr/>
      </dsp:nvSpPr>
      <dsp:spPr>
        <a:xfrm>
          <a:off x="7674364" y="4580890"/>
          <a:ext cx="2030346" cy="166916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Digit Sequencing</a:t>
          </a:r>
        </a:p>
        <a:p>
          <a:pPr marL="0" lvl="0" indent="0" algn="ctr" defTabSz="533400">
            <a:lnSpc>
              <a:spcPct val="90000"/>
            </a:lnSpc>
            <a:spcBef>
              <a:spcPct val="0"/>
            </a:spcBef>
            <a:spcAft>
              <a:spcPct val="35000"/>
            </a:spcAft>
            <a:buNone/>
          </a:pPr>
          <a:r>
            <a:rPr lang="en-US" sz="1200" b="0" kern="1200" dirty="0">
              <a:solidFill>
                <a:srgbClr val="FF0000"/>
              </a:solidFill>
            </a:rPr>
            <a:t>Running Digits</a:t>
          </a:r>
        </a:p>
        <a:p>
          <a:pPr marL="0" lvl="0" indent="0" algn="ctr" defTabSz="533400">
            <a:lnSpc>
              <a:spcPct val="90000"/>
            </a:lnSpc>
            <a:spcBef>
              <a:spcPct val="0"/>
            </a:spcBef>
            <a:spcAft>
              <a:spcPct val="35000"/>
            </a:spcAft>
            <a:buNone/>
          </a:pPr>
          <a:r>
            <a:rPr lang="en-US" sz="1200" b="0" kern="1200" dirty="0"/>
            <a:t>Digits Forward</a:t>
          </a:r>
        </a:p>
        <a:p>
          <a:pPr marL="0" lvl="0" indent="0" algn="ctr" defTabSz="533400">
            <a:lnSpc>
              <a:spcPct val="90000"/>
            </a:lnSpc>
            <a:spcBef>
              <a:spcPct val="0"/>
            </a:spcBef>
            <a:spcAft>
              <a:spcPct val="35000"/>
            </a:spcAft>
            <a:buNone/>
          </a:pPr>
          <a:r>
            <a:rPr lang="en-US" sz="1200" b="0" kern="1200" dirty="0"/>
            <a:t>Letter-Number Sequencing</a:t>
          </a:r>
        </a:p>
        <a:p>
          <a:pPr marL="0" lvl="0" indent="0" algn="ctr" defTabSz="533400">
            <a:lnSpc>
              <a:spcPct val="90000"/>
            </a:lnSpc>
            <a:spcBef>
              <a:spcPct val="0"/>
            </a:spcBef>
            <a:spcAft>
              <a:spcPct val="35000"/>
            </a:spcAft>
            <a:buNone/>
          </a:pPr>
          <a:r>
            <a:rPr lang="en-US" sz="1200" b="0" kern="1200" dirty="0">
              <a:solidFill>
                <a:srgbClr val="FF0000"/>
              </a:solidFill>
            </a:rPr>
            <a:t>Symbol Span</a:t>
          </a:r>
        </a:p>
        <a:p>
          <a:pPr marL="0" lvl="0" indent="0" algn="ctr" defTabSz="533400">
            <a:lnSpc>
              <a:spcPct val="90000"/>
            </a:lnSpc>
            <a:spcBef>
              <a:spcPct val="0"/>
            </a:spcBef>
            <a:spcAft>
              <a:spcPct val="35000"/>
            </a:spcAft>
            <a:buNone/>
          </a:pPr>
          <a:r>
            <a:rPr lang="en-US" sz="1200" b="0" kern="1200" dirty="0">
              <a:solidFill>
                <a:srgbClr val="FF0000"/>
              </a:solidFill>
            </a:rPr>
            <a:t>Spatial Addition</a:t>
          </a:r>
        </a:p>
        <a:p>
          <a:pPr marL="0" lvl="0" indent="0" algn="ctr" defTabSz="533400">
            <a:lnSpc>
              <a:spcPct val="90000"/>
            </a:lnSpc>
            <a:spcBef>
              <a:spcPct val="0"/>
            </a:spcBef>
            <a:spcAft>
              <a:spcPct val="35000"/>
            </a:spcAft>
            <a:buNone/>
          </a:pPr>
          <a:endParaRPr lang="en-US" sz="1100" kern="1200" dirty="0"/>
        </a:p>
      </dsp:txBody>
      <dsp:txXfrm>
        <a:off x="7723252" y="4629778"/>
        <a:ext cx="1932570" cy="1571390"/>
      </dsp:txXfrm>
    </dsp:sp>
    <dsp:sp modelId="{702045A6-6F99-4BFC-BFD6-C9855DD088E7}">
      <dsp:nvSpPr>
        <dsp:cNvPr id="0" name=""/>
        <dsp:cNvSpPr/>
      </dsp:nvSpPr>
      <dsp:spPr>
        <a:xfrm>
          <a:off x="9930305" y="2486813"/>
          <a:ext cx="2030346" cy="128927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F82543-6165-437B-BF10-2C6DB0A62E9F}">
      <dsp:nvSpPr>
        <dsp:cNvPr id="0" name=""/>
        <dsp:cNvSpPr/>
      </dsp:nvSpPr>
      <dsp:spPr>
        <a:xfrm>
          <a:off x="10155899" y="2701127"/>
          <a:ext cx="2030346" cy="128927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Processing Speed</a:t>
          </a:r>
        </a:p>
      </dsp:txBody>
      <dsp:txXfrm>
        <a:off x="10193660" y="2738888"/>
        <a:ext cx="1954824" cy="1213748"/>
      </dsp:txXfrm>
    </dsp:sp>
    <dsp:sp modelId="{043774E6-56D0-4F82-9A50-C79E38478E2B}">
      <dsp:nvSpPr>
        <dsp:cNvPr id="0" name=""/>
        <dsp:cNvSpPr/>
      </dsp:nvSpPr>
      <dsp:spPr>
        <a:xfrm>
          <a:off x="9930305" y="4366575"/>
          <a:ext cx="2030346" cy="128927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2908E4-922D-4EB9-94AA-3A213CAEBB42}">
      <dsp:nvSpPr>
        <dsp:cNvPr id="0" name=""/>
        <dsp:cNvSpPr/>
      </dsp:nvSpPr>
      <dsp:spPr>
        <a:xfrm>
          <a:off x="10155899" y="4580890"/>
          <a:ext cx="2030346" cy="128927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Coding</a:t>
          </a:r>
        </a:p>
        <a:p>
          <a:pPr marL="0" lvl="0" indent="0" algn="ctr" defTabSz="533400">
            <a:lnSpc>
              <a:spcPct val="90000"/>
            </a:lnSpc>
            <a:spcBef>
              <a:spcPct val="0"/>
            </a:spcBef>
            <a:spcAft>
              <a:spcPct val="35000"/>
            </a:spcAft>
            <a:buNone/>
          </a:pPr>
          <a:r>
            <a:rPr lang="en-US" sz="1200" b="0" kern="1200" dirty="0"/>
            <a:t>Symbol Search</a:t>
          </a:r>
        </a:p>
        <a:p>
          <a:pPr marL="0" lvl="0" indent="0" algn="ctr" defTabSz="533400">
            <a:lnSpc>
              <a:spcPct val="90000"/>
            </a:lnSpc>
            <a:spcBef>
              <a:spcPct val="0"/>
            </a:spcBef>
            <a:spcAft>
              <a:spcPct val="35000"/>
            </a:spcAft>
            <a:buNone/>
          </a:pPr>
          <a:r>
            <a:rPr lang="en-US" sz="1200" kern="1200" dirty="0">
              <a:solidFill>
                <a:srgbClr val="FF0000"/>
              </a:solidFill>
            </a:rPr>
            <a:t>Naming Speed Quantity</a:t>
          </a:r>
        </a:p>
      </dsp:txBody>
      <dsp:txXfrm>
        <a:off x="10193660" y="4618651"/>
        <a:ext cx="1954824" cy="1213748"/>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9/3/layout/BlockDescendingList">
  <dgm:title val=""/>
  <dgm:desc val=""/>
  <dgm:catLst>
    <dgm:cat type="list" pri="185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13" srcId="10" destId="11" srcOrd="0" destOrd="0"/>
        <dgm:cxn modelId="14" srcId="10" destId="12" srcOrd="0" destOrd="0"/>
        <dgm:cxn modelId="50" srcId="0" destId="20" srcOrd="1" destOrd="0"/>
        <dgm:cxn modelId="23" srcId="20" destId="21" srcOrd="0" destOrd="0"/>
        <dgm:cxn modelId="24" srcId="20" destId="22" srcOrd="0" destOrd="0"/>
        <dgm:cxn modelId="60" srcId="0" destId="30" srcOrd="2" destOrd="0"/>
        <dgm:cxn modelId="33" srcId="30" destId="31" srcOrd="0" destOrd="0"/>
        <dgm:cxn modelId="34" srcId="30" destId="32"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70">
          <dgm:prSet phldr="1"/>
        </dgm:pt>
      </dgm:ptLst>
      <dgm:cxnLst>
        <dgm:cxn modelId="40" srcId="0" destId="10" srcOrd="0" destOrd="0"/>
        <dgm:cxn modelId="50" srcId="0" destId="20" srcOrd="1" destOrd="0"/>
        <dgm:cxn modelId="60" srcId="0" destId="30" srcOrd="2" destOrd="0"/>
        <dgm:cxn modelId="80" srcId="0" destId="7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axis="ch" ptType="node" func="cnt" op="equ" val="1">
        <dgm:alg type="composite">
          <dgm:param type="ar" val="0.5516"/>
        </dgm:alg>
        <dgm:choose name="Name3">
          <dgm:if name="Name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if>
          <dgm:else name="Name5">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else>
        </dgm:choose>
      </dgm:if>
      <dgm:if name="Name6" axis="ch" ptType="node" func="cnt" op="equ" val="2">
        <dgm:alg type="composite">
          <dgm:param type="ar" val="0.9804"/>
        </dgm:alg>
        <dgm:choose name="Name7">
          <dgm:if name="Name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2" refType="w" fact="0.4393"/>
              <dgm:constr type="t" for="ch" forName="accentShape_2" refType="h" fact="0.1192"/>
              <dgm:constr type="w" for="ch" forName="accentShape_2" refType="w" fact="0.4021"/>
              <dgm:constr type="h" for="ch" forName="accentShape_2" refType="h" fact="0.876"/>
              <dgm:constr type="l" for="ch" forName="accentShape_1" refType="w" fact="0"/>
              <dgm:constr type="t" for="ch" forName="accentShape_1" refType="h" fact="0"/>
              <dgm:constr type="w" for="ch" forName="accentShape_1" refType="w" fact="0.4021"/>
              <dgm:constr type="h" for="ch" forName="accentShape_1" refType="h" fact="0.9952"/>
              <dgm:constr type="l" for="ch" forName="parentText_1" refType="w" fact="0.2946"/>
              <dgm:constr type="t" for="ch" forName="parentText_1" refType="h" fact="0"/>
              <dgm:constr type="w" for="ch" forName="parentText_1" refType="w" refFor="ch" refForName="accentShape_1" fact="0.26"/>
              <dgm:constr type="h" for="ch" forName="parentText_1" refType="h" fact="0.78"/>
              <dgm:constr type="l" for="ch" forName="parentText_2" refType="w" fact="0.7339"/>
              <dgm:constr type="t" for="ch" forName="parentText_2" refType="h" fact="0.1192"/>
              <dgm:constr type="w" for="ch" forName="parentText_2" refType="w" refFor="ch" refForName="accentShape_1" fact="0.26"/>
              <dgm:constr type="h" for="ch" forName="parentText_2"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4393"/>
              <dgm:constr type="t" for="ch" forName="childText_2" refType="h" fact="0.1192"/>
              <dgm:constr type="w" for="ch" forName="childText_2" refType="w" refFor="ch" refForName="accentShape_2" fact="0.71"/>
              <dgm:constr type="h" for="ch" forName="childText_2" refType="h" fact="0.8808"/>
            </dgm:constrLst>
          </dgm:if>
          <dgm:else name="Name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1" refType="w" fact="0.4393"/>
              <dgm:constr type="t" for="ch" forName="accentShape_2" refType="h" fact="0.1192"/>
              <dgm:constr type="w" for="ch" forName="accentShape_2" refType="w" fact="0.4021"/>
              <dgm:constr type="h" for="ch" forName="accentShape_2" refType="h" fact="0.876"/>
              <dgm:constr type="l" for="ch" forName="accentShape_2" refType="w" fact="0"/>
              <dgm:constr type="t" for="ch" forName="accentShape_1" refType="h" fact="0"/>
              <dgm:constr type="w" for="ch" forName="accentShape_1" refType="w" fact="0.4021"/>
              <dgm:constr type="h" for="ch" forName="accentShape_1" refType="h" fact="0.9952"/>
              <dgm:constr type="l" for="ch" forName="parentText_2" refType="w" fact="0.2946"/>
              <dgm:constr type="t" for="ch" forName="parentText_1" refType="h" fact="0"/>
              <dgm:constr type="w" for="ch" forName="parentText_1" refType="w" refFor="ch" refForName="accentShape_1" fact="0.26"/>
              <dgm:constr type="h" for="ch" forName="parentText_1" refType="h" fact="0.78"/>
              <dgm:constr type="l" for="ch" forName="parentText_1" refType="w" fact="0.7339"/>
              <dgm:constr type="t" for="ch" forName="parentText_2" refType="h" fact="0.1192"/>
              <dgm:constr type="w" for="ch" forName="parentText_2" refType="w" refFor="ch" refForName="accentShape_1" fact="0.26"/>
              <dgm:constr type="h" for="ch" forName="parentText_2" refType="h" fact="0.78"/>
              <dgm:constr type="l" for="ch" forName="childText_2" refType="w" fact="0"/>
              <dgm:constr type="t" for="ch" forName="childText_1" refType="h" fact="0"/>
              <dgm:constr type="w" for="ch" forName="childText_1" refType="w" refFor="ch" refForName="accentShape_1" fact="0.71"/>
              <dgm:constr type="h" for="ch" forName="childText_1" refType="h"/>
              <dgm:constr type="l" for="ch" forName="childText_1" refType="w" fact="0.4393"/>
              <dgm:constr type="t" for="ch" forName="childText_2" refType="h" fact="0.1192"/>
              <dgm:constr type="w" for="ch" forName="childText_2" refType="w" refFor="ch" refForName="accentShape_2" fact="0.71"/>
              <dgm:constr type="h" for="ch" forName="childText_2" refType="h" fact="0.8808"/>
            </dgm:constrLst>
          </dgm:else>
        </dgm:choose>
      </dgm:if>
      <dgm:if name="Name10" axis="ch" ptType="node" func="cnt" op="equ" val="3">
        <dgm:alg type="composite">
          <dgm:param type="ar" val="1.4097"/>
        </dgm:alg>
        <dgm:choose name="Name11">
          <dgm:if name="Name12"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1"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3" refType="w" fact="0.6101"/>
              <dgm:constr type="t" for="ch" forName="accentShape_3" refType="h" fact="0.2457"/>
              <dgm:constr type="w" for="ch" forName="accentShape_3" refType="w" fact="0.2796"/>
              <dgm:constr type="h" for="ch" forName="accentShape_3" refType="h" fact="0.7499"/>
              <dgm:constr type="l" for="ch" forName="parentText_1"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3" refType="w" fact="0.6101"/>
              <dgm:constr type="t" for="ch" forName="childText_3" refType="h" fact="0.2457"/>
              <dgm:constr type="w" for="ch" forName="childText_3" refType="w" refFor="ch" refForName="accentShape_3" fact="0.71"/>
              <dgm:constr type="h" for="ch" forName="childText_3" refType="h" fact="0.7543"/>
            </dgm:constrLst>
          </dgm:if>
          <dgm:else name="Name13">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3"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1" refType="w" fact="0.6101"/>
              <dgm:constr type="t" for="ch" forName="accentShape_3" refType="h" fact="0.2457"/>
              <dgm:constr type="w" for="ch" forName="accentShape_3" refType="w" fact="0.2796"/>
              <dgm:constr type="h" for="ch" forName="accentShape_3" refType="h" fact="0.7499"/>
              <dgm:constr type="l" for="ch" forName="parentText_3"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1"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3"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1" refType="w" fact="0.6101"/>
              <dgm:constr type="t" for="ch" forName="childText_3" refType="h" fact="0.2457"/>
              <dgm:constr type="w" for="ch" forName="childText_3" refType="w" refFor="ch" refForName="accentShape_3" fact="0.71"/>
              <dgm:constr type="h" for="ch" forName="childText_3" refType="h" fact="0.7543"/>
            </dgm:constrLst>
          </dgm:else>
        </dgm:choose>
      </dgm:if>
      <dgm:if name="Name14" axis="ch" ptType="node" func="cnt" op="equ" val="4">
        <dgm:alg type="composite">
          <dgm:param type="ar" val="1.8305"/>
        </dgm:alg>
        <dgm:choose name="Name15">
          <dgm:if name="Name16"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1" refType="w" fact="0"/>
              <dgm:constr type="t" for="ch" forName="accentShape_1" refType="h" fact="0"/>
              <dgm:constr type="w" for="ch" forName="accentShape_1" refType="w" fact="0.2153"/>
              <dgm:constr type="h" for="ch" forName="accentShape_1" refType="h" fact="0.9952"/>
              <dgm:constr type="l" for="ch" forName="accentShape_2" refType="w" fact="0.2353"/>
              <dgm:constr type="t" for="ch" forName="accentShape_2" refType="h" fact="0.1192"/>
              <dgm:constr type="w" for="ch" forName="accentShape_2" refType="w" fact="0.2153"/>
              <dgm:constr type="h" for="ch" forName="accentShape_2" refType="h" fact="0.876"/>
              <dgm:constr type="l" for="ch" forName="accentShape_3" refType="w" fact="0.4699"/>
              <dgm:constr type="t" for="ch" forName="accentShape_3" refType="h" fact="0.2457"/>
              <dgm:constr type="w" for="ch" forName="accentShape_3" refType="w" fact="0.2153"/>
              <dgm:constr type="h" for="ch" forName="accentShape_3" refType="h" fact="0.7495"/>
              <dgm:constr type="l" for="ch" forName="accentShape_4" refType="w" fact="0.6997"/>
              <dgm:constr type="t" for="ch" forName="accentShape_4" refType="h" fact="0.3696"/>
              <dgm:constr type="w" for="ch" forName="accentShape_4" refType="w" fact="0.2153"/>
              <dgm:constr type="h" for="ch" forName="accentShape_4" refType="h" fact="0.6256"/>
              <dgm:constr type="l" for="ch" forName="parentText_1"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2353"/>
              <dgm:constr type="t" for="ch" forName="childText_2" refType="h" fact="0.1192"/>
              <dgm:constr type="w" for="ch" forName="childText_2" refType="w" refFor="ch" refForName="accentShape_2" fact="0.71"/>
              <dgm:constr type="h" for="ch" forName="childText_2" refType="h" fact="0.8808"/>
              <dgm:constr type="l" for="ch" forName="childText_3" refType="w" fact="0.4699"/>
              <dgm:constr type="t" for="ch" forName="childText_3" refType="h" fact="0.2457"/>
              <dgm:constr type="w" for="ch" forName="childText_3" refType="w" refFor="ch" refForName="accentShape_3" fact="0.71"/>
              <dgm:constr type="h" for="ch" forName="childText_3" refType="h" fact="0.7543"/>
              <dgm:constr type="l" for="ch" forName="childText_4" refType="w" fact="0.6997"/>
              <dgm:constr type="t" for="ch" forName="childText_4" refType="h" fact="0.3696"/>
              <dgm:constr type="w" for="ch" forName="childText_4" refType="w" refFor="ch" refForName="accentShape_4" fact="0.71"/>
              <dgm:constr type="h" for="ch" forName="childText_4" refType="h" fact="0.6261"/>
            </dgm:constrLst>
          </dgm:if>
          <dgm:else name="Name17">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4" refType="w" fact="0"/>
              <dgm:constr type="t" for="ch" forName="accentShape_1" refType="h" fact="0"/>
              <dgm:constr type="w" for="ch" forName="accentShape_1" refType="w" fact="0.2153"/>
              <dgm:constr type="h" for="ch" forName="accentShape_1" refType="h" fact="0.9952"/>
              <dgm:constr type="l" for="ch" forName="accentShape_3" refType="w" fact="0.2353"/>
              <dgm:constr type="t" for="ch" forName="accentShape_2" refType="h" fact="0.1192"/>
              <dgm:constr type="w" for="ch" forName="accentShape_2" refType="w" fact="0.2153"/>
              <dgm:constr type="h" for="ch" forName="accentShape_2" refType="h" fact="0.876"/>
              <dgm:constr type="l" for="ch" forName="accentShape_2" refType="w" fact="0.4699"/>
              <dgm:constr type="t" for="ch" forName="accentShape_3" refType="h" fact="0.2457"/>
              <dgm:constr type="w" for="ch" forName="accentShape_3" refType="w" fact="0.2153"/>
              <dgm:constr type="h" for="ch" forName="accentShape_3" refType="h" fact="0.7495"/>
              <dgm:constr type="l" for="ch" forName="accentShape_1" refType="w" fact="0.6997"/>
              <dgm:constr type="t" for="ch" forName="accentShape_4" refType="h" fact="0.3696"/>
              <dgm:constr type="w" for="ch" forName="accentShape_4" refType="w" fact="0.2153"/>
              <dgm:constr type="h" for="ch" forName="accentShape_4" refType="h" fact="0.6256"/>
              <dgm:constr type="l" for="ch" forName="parentText_4"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3"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2"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1"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4" refType="w" fact="0"/>
              <dgm:constr type="t" for="ch" forName="childText_1" refType="h" fact="0"/>
              <dgm:constr type="w" for="ch" forName="childText_1" refType="w" refFor="ch" refForName="accentShape_1" fact="0.71"/>
              <dgm:constr type="h" for="ch" forName="childText_1" refType="h"/>
              <dgm:constr type="l" for="ch" forName="childText_3" refType="w" fact="0.2353"/>
              <dgm:constr type="t" for="ch" forName="childText_2" refType="h" fact="0.1192"/>
              <dgm:constr type="w" for="ch" forName="childText_2" refType="w" refFor="ch" refForName="accentShape_2" fact="0.71"/>
              <dgm:constr type="h" for="ch" forName="childText_2" refType="h" fact="0.8808"/>
              <dgm:constr type="l" for="ch" forName="childText_2" refType="w" fact="0.4699"/>
              <dgm:constr type="t" for="ch" forName="childText_3" refType="h" fact="0.2457"/>
              <dgm:constr type="w" for="ch" forName="childText_3" refType="w" refFor="ch" refForName="accentShape_3" fact="0.71"/>
              <dgm:constr type="h" for="ch" forName="childText_3" refType="h" fact="0.7543"/>
              <dgm:constr type="l" for="ch" forName="childText_1" refType="w" fact="0.6997"/>
              <dgm:constr type="t" for="ch" forName="childText_4" refType="h" fact="0.3696"/>
              <dgm:constr type="w" for="ch" forName="childText_4" refType="w" refFor="ch" refForName="accentShape_4" fact="0.71"/>
              <dgm:constr type="h" for="ch" forName="childText_4" refType="h" fact="0.6261"/>
            </dgm:constrLst>
          </dgm:else>
        </dgm:choose>
      </dgm:if>
      <dgm:if name="Name18" axis="ch" ptType="node" func="cnt" op="equ" val="5">
        <dgm:alg type="composite">
          <dgm:param type="ar" val="2.0125"/>
        </dgm:alg>
        <dgm:choose name="Name19">
          <dgm:if name="Name20"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1" refType="w" fact="0"/>
              <dgm:constr type="t" for="ch" forName="accentShape_1" refType="h" fact="0"/>
              <dgm:constr type="w" for="ch" forName="accentShape_1" refType="w" fact="0.1759"/>
              <dgm:constr type="h" for="ch" forName="accentShape_1" refType="h" fact="0.9952"/>
              <dgm:constr type="l" for="ch" forName="accentShape_2"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4" refType="w" fact="0.5759"/>
              <dgm:constr type="t" for="ch" forName="accentShape_4" refType="h" fact="0.3739"/>
              <dgm:constr type="w" for="ch" forName="accentShape_4" refType="w" fact="0.1759"/>
              <dgm:constr type="h" for="ch" forName="accentShape_4" refType="h" fact="0.6217"/>
              <dgm:constr type="l" for="ch" forName="accentShape_5" refType="w" fact="0.7679"/>
              <dgm:constr type="t" for="ch" forName="accentShape_5" refType="h" fact="0.5"/>
              <dgm:constr type="w" for="ch" forName="accentShape_5" refType="w" fact="0.1759"/>
              <dgm:constr type="h" for="ch" forName="accentShape_5" refType="h" fact="0.4956"/>
              <dgm:constr type="l" for="ch" forName="parentText_1"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5"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4" refType="w" fact="0.5759"/>
              <dgm:constr type="t" for="ch" forName="childText_4" refType="h" fact="0.3739"/>
              <dgm:constr type="w" for="ch" forName="childText_4" refType="w" refFor="ch" refForName="accentShape_4" fact="0.71"/>
              <dgm:constr type="h" for="ch" forName="childText_4" refType="h" fact="0.6217"/>
              <dgm:constr type="l" for="ch" forName="childText_5" refType="w" fact="0.7679"/>
              <dgm:constr type="t" for="ch" forName="childText_5" refType="h" fact="0.5001"/>
              <dgm:constr type="w" for="ch" forName="childText_5" refType="w" refFor="ch" refForName="accentShape_5" fact="0.71"/>
              <dgm:constr type="h" for="ch" forName="childText_5" refType="h" fact="0.4956"/>
            </dgm:constrLst>
          </dgm:if>
          <dgm:else name="Name21">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5" refType="w" fact="0"/>
              <dgm:constr type="t" for="ch" forName="accentShape_1" refType="h" fact="0"/>
              <dgm:constr type="w" for="ch" forName="accentShape_1" refType="w" fact="0.1759"/>
              <dgm:constr type="h" for="ch" forName="accentShape_1" refType="h" fact="0.9952"/>
              <dgm:constr type="l" for="ch" forName="accentShape_4"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2" refType="w" fact="0.5759"/>
              <dgm:constr type="t" for="ch" forName="accentShape_4" refType="h" fact="0.3739"/>
              <dgm:constr type="w" for="ch" forName="accentShape_4" refType="w" fact="0.1759"/>
              <dgm:constr type="h" for="ch" forName="accentShape_4" refType="h" fact="0.6217"/>
              <dgm:constr type="l" for="ch" forName="accentShape_1" refType="w" fact="0.7679"/>
              <dgm:constr type="t" for="ch" forName="accentShape_5" refType="h" fact="0.5"/>
              <dgm:constr type="w" for="ch" forName="accentShape_5" refType="w" fact="0.1759"/>
              <dgm:constr type="h" for="ch" forName="accentShape_5" refType="h" fact="0.4956"/>
              <dgm:constr type="l" for="ch" forName="parentText_5"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4"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2"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1"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5" refType="w" fact="0"/>
              <dgm:constr type="t" for="ch" forName="childText_1" refType="h" fact="0"/>
              <dgm:constr type="w" for="ch" forName="childText_1" refType="w" refFor="ch" refForName="accentShape_1" fact="0.71"/>
              <dgm:constr type="h" for="ch" forName="childText_1" refType="h"/>
              <dgm:constr type="l" for="ch" forName="childText_4"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2" refType="w" fact="0.5759"/>
              <dgm:constr type="t" for="ch" forName="childText_4" refType="h" fact="0.3739"/>
              <dgm:constr type="w" for="ch" forName="childText_4" refType="w" refFor="ch" refForName="accentShape_4" fact="0.71"/>
              <dgm:constr type="h" for="ch" forName="childText_4" refType="h" fact="0.6261"/>
              <dgm:constr type="l" for="ch" forName="childText_1" refType="w" fact="0.7679"/>
              <dgm:constr type="t" for="ch" forName="childText_5" refType="h" fact="0.5001"/>
              <dgm:constr type="w" for="ch" forName="childText_5" refType="w" refFor="ch" refForName="accentShape_5" fact="0.71"/>
              <dgm:constr type="h" for="ch" forName="childText_5" refType="h" fact="0.4999"/>
            </dgm:constrLst>
          </dgm:else>
        </dgm:choose>
      </dgm:if>
      <dgm:if name="Name22" axis="ch" ptType="node" func="cnt" op="equ" val="6">
        <dgm:alg type="composite">
          <dgm:param type="ar" val="2.4006"/>
        </dgm:alg>
        <dgm:shape xmlns:r="http://schemas.openxmlformats.org/officeDocument/2006/relationships" r:blip="">
          <dgm:adjLst/>
        </dgm:shape>
        <dgm:choose name="Name23">
          <dgm:if name="Name2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1" refType="w" fact="0"/>
              <dgm:constr type="t" for="ch" forName="accentShape_1" refType="h" fact="0"/>
              <dgm:constr type="w" for="ch" forName="accentShape_1" refType="w" fact="0.1473"/>
              <dgm:constr type="h" for="ch" forName="accentShape_1" refType="h"/>
              <dgm:constr type="l" for="ch" forName="accentShape_2" refType="w" fact="0.1608"/>
              <dgm:constr type="t" for="ch" forName="accentShape_2" refType="h" fact="0.1"/>
              <dgm:constr type="w" for="ch" forName="accentShape_2" refType="w" fact="0.1473"/>
              <dgm:constr type="h" for="ch" forName="accentShape_2" refType="h" fact="0.9"/>
              <dgm:constr type="l" for="ch" forName="accentShape_3" refType="w" fact="0.3216"/>
              <dgm:constr type="t" for="ch" forName="accentShape_3" refType="h" fact="0.2"/>
              <dgm:constr type="w" for="ch" forName="accentShape_3" refType="w" fact="0.1473"/>
              <dgm:constr type="h" for="ch" forName="accentShape_3" refType="h" fact="0.8"/>
              <dgm:constr type="l" for="ch" forName="accentShape_4" refType="w" fact="0.4824"/>
              <dgm:constr type="t" for="ch" forName="accentShape_4" refType="h" fact="0.3"/>
              <dgm:constr type="w" for="ch" forName="accentShape_4" refType="w" fact="0.1473"/>
              <dgm:constr type="h" for="ch" forName="accentShape_4" refType="h" fact="0.7"/>
              <dgm:constr type="l" for="ch" forName="accentShape_5" refType="w" fact="0.6432"/>
              <dgm:constr type="t" for="ch" forName="accentShape_5" refType="h" fact="0.4"/>
              <dgm:constr type="w" for="ch" forName="accentShape_5" refType="w" fact="0.1473"/>
              <dgm:constr type="h" for="ch" forName="accentShape_5" refType="h" fact="0.6"/>
              <dgm:constr type="l" for="ch" forName="accentShape_6" refType="w" fact="0.8056"/>
              <dgm:constr type="t" for="ch" forName="accentShape_6" refType="h" fact="0.5"/>
              <dgm:constr type="w" for="ch" forName="accentShape_6" refType="w" fact="0.1473"/>
              <dgm:constr type="h" for="ch" forName="accentShape_6" refType="h" fact="0.5"/>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3"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4"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5"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6"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1"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3"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4"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5"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6" refType="w" fact="0.9101"/>
              <dgm:constr type="t" for="ch" forName="parentText_6" refType="h" fact="0.5"/>
              <dgm:constr type="w" for="ch" forName="parentText_6" refType="w" refFor="ch" refForName="accentShape_6" fact="0.26"/>
              <dgm:constr type="h" for="ch" forName="parentText_6" refType="h" refFor="ch" refForName="accentShape_6" fact="0.9"/>
            </dgm:constrLst>
          </dgm:if>
          <dgm:else name="Name25">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6" refType="w" fact="0"/>
              <dgm:constr type="t" for="ch" forName="accentShape_1" refType="h" fact="0"/>
              <dgm:constr type="w" for="ch" forName="accentShape_1" refType="w" fact="0.1473"/>
              <dgm:constr type="h" for="ch" forName="accentShape_1" refType="h"/>
              <dgm:constr type="l" for="ch" forName="accentShape_5" refType="w" fact="0.1608"/>
              <dgm:constr type="t" for="ch" forName="accentShape_2" refType="h" fact="0.1"/>
              <dgm:constr type="w" for="ch" forName="accentShape_2" refType="w" fact="0.1473"/>
              <dgm:constr type="h" for="ch" forName="accentShape_2" refType="h" fact="0.9"/>
              <dgm:constr type="l" for="ch" forName="accentShape_4" refType="w" fact="0.3216"/>
              <dgm:constr type="t" for="ch" forName="accentShape_3" refType="h" fact="0.2"/>
              <dgm:constr type="w" for="ch" forName="accentShape_3" refType="w" fact="0.1473"/>
              <dgm:constr type="h" for="ch" forName="accentShape_3" refType="h" fact="0.8"/>
              <dgm:constr type="l" for="ch" forName="accentShape_3" refType="w" fact="0.4824"/>
              <dgm:constr type="t" for="ch" forName="accentShape_4" refType="h" fact="0.3"/>
              <dgm:constr type="w" for="ch" forName="accentShape_4" refType="w" fact="0.1473"/>
              <dgm:constr type="h" for="ch" forName="accentShape_4" refType="h" fact="0.7"/>
              <dgm:constr type="l" for="ch" forName="accentShape_2" refType="w" fact="0.6432"/>
              <dgm:constr type="t" for="ch" forName="accentShape_5" refType="h" fact="0.4"/>
              <dgm:constr type="w" for="ch" forName="accentShape_5" refType="w" fact="0.1473"/>
              <dgm:constr type="h" for="ch" forName="accentShape_5" refType="h" fact="0.6"/>
              <dgm:constr type="l" for="ch" forName="accentShape_1" refType="w" fact="0.8056"/>
              <dgm:constr type="t" for="ch" forName="accentShape_6" refType="h" fact="0.5"/>
              <dgm:constr type="w" for="ch" forName="accentShape_6" refType="w" fact="0.1473"/>
              <dgm:constr type="h" for="ch" forName="accentShape_6" refType="h" fact="0.5"/>
              <dgm:constr type="l" for="ch" forName="childText_6"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5"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4"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3"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2"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1"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6"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5"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4"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3"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2"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1" refType="w" fact="0.9101"/>
              <dgm:constr type="t" for="ch" forName="parentText_6" refType="h" fact="0.5"/>
              <dgm:constr type="w" for="ch" forName="parentText_6" refType="w" refFor="ch" refForName="accentShape_6" fact="0.26"/>
              <dgm:constr type="h" for="ch" forName="parentText_6" refType="h" refFor="ch" refForName="accentShape_6" fact="0.9"/>
            </dgm:constrLst>
          </dgm:else>
        </dgm:choose>
      </dgm:if>
      <dgm:else name="Name26">
        <dgm:alg type="composite">
          <dgm:param type="ar" val="2.7874"/>
        </dgm:alg>
        <dgm:shape xmlns:r="http://schemas.openxmlformats.org/officeDocument/2006/relationships" r:blip="">
          <dgm:adjLst/>
        </dgm:shape>
        <dgm:choose name="Name27">
          <dgm:if name="Name2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1" refType="w" fact="0"/>
              <dgm:constr type="t" for="ch" forName="accentShape_1" refType="h" fact="0"/>
              <dgm:constr type="w" for="ch" forName="accentShape_1" refType="w" fact="0.1269"/>
              <dgm:constr type="h" for="ch" forName="accentShape_1" refType="h"/>
              <dgm:constr type="l" for="ch" forName="accentShape_2" refType="w" fact="0.1385"/>
              <dgm:constr type="t" for="ch" forName="accentShape_2" refType="h" fact="0.0833"/>
              <dgm:constr type="w" for="ch" forName="accentShape_2" refType="w" fact="0.1269"/>
              <dgm:constr type="h" for="ch" forName="accentShape_2" refType="h" fact="0.9165"/>
              <dgm:constr type="l" for="ch" forName="accentShape_3"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5" refType="w" fact="0.5539"/>
              <dgm:constr type="t" for="ch" forName="accentShape_5" refType="h" fact="0.3332"/>
              <dgm:constr type="w" for="ch" forName="accentShape_5" refType="w" fact="0.1269"/>
              <dgm:constr type="h" for="ch" forName="accentShape_5" refType="h" fact="0.6666"/>
              <dgm:constr type="l" for="ch" forName="accentShape_6" refType="w" fact="0.6938"/>
              <dgm:constr type="t" for="ch" forName="accentShape_6" refType="h" fact="0.4165"/>
              <dgm:constr type="w" for="ch" forName="accentShape_6" refType="w" fact="0.1269"/>
              <dgm:constr type="h" for="ch" forName="accentShape_6" refType="h" fact="0.5833"/>
              <dgm:constr type="l" for="ch" forName="accentShape_7" refType="w" fact="0.8326"/>
              <dgm:constr type="t" for="ch" forName="accentShape_7" refType="h" fact="0.5"/>
              <dgm:constr type="w" for="ch" forName="accentShape_7" refType="w" fact="0.1269"/>
              <dgm:constr type="h" for="ch" forName="accentShape_7" refType="h" fact="0.5"/>
              <dgm:constr type="l" for="ch" forName="parentText_1"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3"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5"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6"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7"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3"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5"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6"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7" refType="w" fact="0.8326"/>
              <dgm:constr type="t" for="ch" forName="childText_7" refType="h" fact="0.5"/>
              <dgm:constr type="w" for="ch" forName="childText_7" refType="w" refFor="ch" refForName="accentShape_7" fact="0.7"/>
              <dgm:constr type="h" for="ch" forName="childText_7" refType="h" refFor="ch" refForName="accentShape_7"/>
            </dgm:constrLst>
          </dgm:if>
          <dgm:else name="Name2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7" refType="w" fact="0"/>
              <dgm:constr type="t" for="ch" forName="accentShape_1" refType="h" fact="0"/>
              <dgm:constr type="w" for="ch" forName="accentShape_1" refType="w" fact="0.1269"/>
              <dgm:constr type="h" for="ch" forName="accentShape_1" refType="h"/>
              <dgm:constr type="l" for="ch" forName="accentShape_6" refType="w" fact="0.1385"/>
              <dgm:constr type="t" for="ch" forName="accentShape_2" refType="h" fact="0.0833"/>
              <dgm:constr type="w" for="ch" forName="accentShape_2" refType="w" fact="0.1269"/>
              <dgm:constr type="h" for="ch" forName="accentShape_2" refType="h" fact="0.9165"/>
              <dgm:constr type="l" for="ch" forName="accentShape_5"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3" refType="w" fact="0.5539"/>
              <dgm:constr type="t" for="ch" forName="accentShape_5" refType="h" fact="0.3332"/>
              <dgm:constr type="w" for="ch" forName="accentShape_5" refType="w" fact="0.1269"/>
              <dgm:constr type="h" for="ch" forName="accentShape_5" refType="h" fact="0.6666"/>
              <dgm:constr type="l" for="ch" forName="accentShape_2" refType="w" fact="0.6938"/>
              <dgm:constr type="t" for="ch" forName="accentShape_6" refType="h" fact="0.4165"/>
              <dgm:constr type="w" for="ch" forName="accentShape_6" refType="w" fact="0.1269"/>
              <dgm:constr type="h" for="ch" forName="accentShape_6" refType="h" fact="0.5833"/>
              <dgm:constr type="l" for="ch" forName="accentShape_1" refType="w" fact="0.8326"/>
              <dgm:constr type="t" for="ch" forName="accentShape_7" refType="h" fact="0.5"/>
              <dgm:constr type="w" for="ch" forName="accentShape_7" refType="w" fact="0.1269"/>
              <dgm:constr type="h" for="ch" forName="accentShape_7" refType="h" fact="0.5"/>
              <dgm:constr type="l" for="ch" forName="parentText_7"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6"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5"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3"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2"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1"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7"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6"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5"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3"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2"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1" refType="w" fact="0.8326"/>
              <dgm:constr type="t" for="ch" forName="childText_7" refType="h" fact="0.5"/>
              <dgm:constr type="w" for="ch" forName="childText_7" refType="w" refFor="ch" refForName="accentShape_7" fact="0.7"/>
              <dgm:constr type="h" for="ch" forName="childText_7" refType="h" refFor="ch" refForName="accentShape_7"/>
            </dgm:constrLst>
          </dgm:else>
        </dgm:choose>
      </dgm:else>
    </dgm:choose>
    <dgm:forEach name="wrapper" axis="self" ptType="parTrans">
      <dgm:forEach name="accentRepeat" axis="self">
        <dgm:layoutNode name="imageRepeatNode" styleLbl="node1">
          <dgm:alg type="sp"/>
          <dgm:shape xmlns:r="http://schemas.openxmlformats.org/officeDocument/2006/relationships" type="rect" r:blip="" zOrderOff="-10">
            <dgm:adjLst/>
          </dgm:shape>
          <dgm:presOf axis="self"/>
        </dgm:layoutNode>
      </dgm:forEach>
    </dgm:forEach>
    <dgm:forEach name="Name30" axis="ch" ptType="node" cnt="1">
      <dgm:layoutNode name="parentText_1" styleLbl="node1">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1" styleLbl="node1">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1">
        <dgm:alg type="sp"/>
        <dgm:shape xmlns:r="http://schemas.openxmlformats.org/officeDocument/2006/relationships" r:blip="">
          <dgm:adjLst/>
        </dgm:shape>
        <dgm:presOf/>
        <dgm:constrLst/>
        <dgm:forEach name="Name31" ref="accentRepeat"/>
      </dgm:layoutNode>
    </dgm:forEach>
    <dgm:forEach name="Name32" axis="ch" ptType="node" st="2" cnt="1">
      <dgm:layoutNode name="parentText_2">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2">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2">
        <dgm:alg type="sp"/>
        <dgm:shape xmlns:r="http://schemas.openxmlformats.org/officeDocument/2006/relationships" r:blip="">
          <dgm:adjLst/>
        </dgm:shape>
        <dgm:presOf/>
        <dgm:constrLst/>
        <dgm:forEach name="Name33" ref="accentRepeat"/>
      </dgm:layoutNode>
    </dgm:forEach>
    <dgm:forEach name="Name34" axis="ch" ptType="node" st="3" cnt="1">
      <dgm:layoutNode name="parentText_3">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3">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3">
        <dgm:alg type="sp"/>
        <dgm:shape xmlns:r="http://schemas.openxmlformats.org/officeDocument/2006/relationships" r:blip="">
          <dgm:adjLst/>
        </dgm:shape>
        <dgm:presOf/>
        <dgm:constrLst/>
        <dgm:forEach name="Name35" ref="accentRepeat"/>
      </dgm:layoutNode>
    </dgm:forEach>
    <dgm:forEach name="Name36" axis="ch" ptType="node" st="4" cnt="1">
      <dgm:layoutNode name="parentText_4">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4">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4">
        <dgm:alg type="sp"/>
        <dgm:shape xmlns:r="http://schemas.openxmlformats.org/officeDocument/2006/relationships" r:blip="">
          <dgm:adjLst/>
        </dgm:shape>
        <dgm:presOf/>
        <dgm:constrLst/>
        <dgm:forEach name="Name37" ref="accentRepeat"/>
      </dgm:layoutNode>
    </dgm:forEach>
    <dgm:forEach name="Name38" axis="ch" ptType="node" st="5" cnt="1">
      <dgm:layoutNode name="parentText_5">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5">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5">
        <dgm:alg type="sp"/>
        <dgm:shape xmlns:r="http://schemas.openxmlformats.org/officeDocument/2006/relationships" r:blip="">
          <dgm:adjLst/>
        </dgm:shape>
        <dgm:presOf/>
        <dgm:constrLst/>
        <dgm:forEach name="Name39" ref="accentRepeat"/>
      </dgm:layoutNode>
    </dgm:forEach>
    <dgm:forEach name="Name40" axis="ch" ptType="node" st="6" cnt="1">
      <dgm:layoutNode name="parentText_6">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6">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6">
        <dgm:alg type="sp"/>
        <dgm:shape xmlns:r="http://schemas.openxmlformats.org/officeDocument/2006/relationships" r:blip="">
          <dgm:adjLst/>
        </dgm:shape>
        <dgm:presOf/>
        <dgm:constrLst/>
        <dgm:forEach name="Name41" ref="accentRepeat"/>
      </dgm:layoutNode>
    </dgm:forEach>
    <dgm:forEach name="Name42" axis="ch" ptType="node" st="7" cnt="1">
      <dgm:layoutNode name="parentText_7">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7">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7">
        <dgm:alg type="sp"/>
        <dgm:shape xmlns:r="http://schemas.openxmlformats.org/officeDocument/2006/relationships" r:blip="">
          <dgm:adjLst/>
        </dgm:shape>
        <dgm:presOf/>
        <dgm:constrLst/>
        <dgm:forEach name="Name43" ref="accentRepeat"/>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21AF83-90E3-4ACB-90BD-24E53F56951E}" type="datetimeFigureOut">
              <a:rPr lang="en-US" smtClean="0"/>
              <a:t>4/1/2025</a:t>
            </a:fld>
            <a:endParaRPr lang="en-US"/>
          </a:p>
        </p:txBody>
      </p:sp>
      <p:sp>
        <p:nvSpPr>
          <p:cNvPr id="4" name="Slide Image Placeholder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4E240-8D3D-4225-87AE-8EF255BD19AF}" type="slidenum">
              <a:rPr lang="en-US" smtClean="0"/>
              <a:t>‹#›</a:t>
            </a:fld>
            <a:endParaRPr lang="en-US"/>
          </a:p>
        </p:txBody>
      </p:sp>
    </p:spTree>
    <p:extLst>
      <p:ext uri="{BB962C8B-B14F-4D97-AF65-F5344CB8AC3E}">
        <p14:creationId xmlns:p14="http://schemas.microsoft.com/office/powerpoint/2010/main" val="4206190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B36F2-5C95-B240-2F4E-0BF3180F522E}"/>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A140F770-AB47-4543-18E1-41B9182E8A90}"/>
              </a:ext>
            </a:extLst>
          </p:cNvPr>
          <p:cNvSpPr>
            <a:spLocks noGrp="1" noChangeArrowheads="1"/>
          </p:cNvSpPr>
          <p:nvPr>
            <p:ph type="sldNum" sz="quarter" idx="5"/>
          </p:nvPr>
        </p:nvSpPr>
        <p:spPr>
          <a:ln/>
        </p:spPr>
        <p:txBody>
          <a:bodyPr/>
          <a:lstStyle/>
          <a:p>
            <a:fld id="{9FA87C55-59DE-431B-ABC3-EACC751368BE}" type="slidenum">
              <a:rPr lang="en-US"/>
              <a:pPr/>
              <a:t>4</a:t>
            </a:fld>
            <a:endParaRPr lang="en-US"/>
          </a:p>
        </p:txBody>
      </p:sp>
      <p:sp>
        <p:nvSpPr>
          <p:cNvPr id="338946" name="Rectangle 2">
            <a:extLst>
              <a:ext uri="{FF2B5EF4-FFF2-40B4-BE49-F238E27FC236}">
                <a16:creationId xmlns:a16="http://schemas.microsoft.com/office/drawing/2014/main" id="{C8B40820-268C-9F84-ACB9-D80F117D732C}"/>
              </a:ext>
            </a:extLst>
          </p:cNvPr>
          <p:cNvSpPr>
            <a:spLocks noGrp="1" noRot="1" noChangeAspect="1" noChangeArrowheads="1" noTextEdit="1"/>
          </p:cNvSpPr>
          <p:nvPr>
            <p:ph type="sldImg"/>
          </p:nvPr>
        </p:nvSpPr>
        <p:spPr>
          <a:ln/>
        </p:spPr>
      </p:sp>
      <p:sp>
        <p:nvSpPr>
          <p:cNvPr id="338947" name="Rectangle 3">
            <a:extLst>
              <a:ext uri="{FF2B5EF4-FFF2-40B4-BE49-F238E27FC236}">
                <a16:creationId xmlns:a16="http://schemas.microsoft.com/office/drawing/2014/main" id="{DA3C4637-E025-364A-5D92-35011604642B}"/>
              </a:ext>
            </a:extLst>
          </p:cNvPr>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22682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SLIDES_API1619494087_1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SLIDES_API1619494087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56560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sz="2100" dirty="0"/>
              <a:t>Death penalty offenders have more impairment than the norm.</a:t>
            </a:r>
          </a:p>
          <a:p>
            <a:endParaRPr lang="en-US" sz="2100" dirty="0"/>
          </a:p>
          <a:p>
            <a:r>
              <a:rPr lang="en-US" sz="2100" dirty="0"/>
              <a:t>However, the mean of about 29 only falls in the mildly impaired range.</a:t>
            </a:r>
          </a:p>
        </p:txBody>
      </p:sp>
      <p:sp>
        <p:nvSpPr>
          <p:cNvPr id="4" name="Slide Number Placeholder 3"/>
          <p:cNvSpPr>
            <a:spLocks noGrp="1"/>
          </p:cNvSpPr>
          <p:nvPr>
            <p:ph type="sldNum" sz="quarter" idx="5"/>
          </p:nvPr>
        </p:nvSpPr>
        <p:spPr/>
        <p:txBody>
          <a:bodyPr/>
          <a:lstStyle/>
          <a:p>
            <a:fld id="{BBDB2D5B-BF57-4A7B-9AB8-BC96521F16AA}" type="slidenum">
              <a:rPr lang="en-US" smtClean="0"/>
              <a:t>23</a:t>
            </a:fld>
            <a:endParaRPr lang="en-US" dirty="0"/>
          </a:p>
        </p:txBody>
      </p:sp>
    </p:spTree>
    <p:extLst>
      <p:ext uri="{BB962C8B-B14F-4D97-AF65-F5344CB8AC3E}">
        <p14:creationId xmlns:p14="http://schemas.microsoft.com/office/powerpoint/2010/main" val="3702504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sz="2100" dirty="0"/>
              <a:t>Hanlon et al. examined 77 murder defendants. They reported generalized impairment falling at about one standard deviation below the mean.</a:t>
            </a:r>
          </a:p>
        </p:txBody>
      </p:sp>
      <p:sp>
        <p:nvSpPr>
          <p:cNvPr id="4" name="Slide Number Placeholder 3"/>
          <p:cNvSpPr>
            <a:spLocks noGrp="1"/>
          </p:cNvSpPr>
          <p:nvPr>
            <p:ph type="sldNum" sz="quarter" idx="5"/>
          </p:nvPr>
        </p:nvSpPr>
        <p:spPr/>
        <p:txBody>
          <a:bodyPr/>
          <a:lstStyle/>
          <a:p>
            <a:fld id="{BBDB2D5B-BF57-4A7B-9AB8-BC96521F16AA}" type="slidenum">
              <a:rPr lang="en-US" smtClean="0"/>
              <a:t>24</a:t>
            </a:fld>
            <a:endParaRPr lang="en-US" dirty="0"/>
          </a:p>
        </p:txBody>
      </p:sp>
    </p:spTree>
    <p:extLst>
      <p:ext uri="{BB962C8B-B14F-4D97-AF65-F5344CB8AC3E}">
        <p14:creationId xmlns:p14="http://schemas.microsoft.com/office/powerpoint/2010/main" val="2308213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sz="2100" dirty="0"/>
              <a:t>The most impaired test was the Tactual Performance Test or TPT, a measure of complex problem solving requiring intact planning abilities of the frontal lobes, as well as sensory and motor capacities, and spatial mapping capacities of posterior brain regions. Attentional capacities as measured by the Seashore Rhythm Test were also markedly impaired.</a:t>
            </a:r>
          </a:p>
        </p:txBody>
      </p:sp>
      <p:sp>
        <p:nvSpPr>
          <p:cNvPr id="4" name="Slide Number Placeholder 3"/>
          <p:cNvSpPr>
            <a:spLocks noGrp="1"/>
          </p:cNvSpPr>
          <p:nvPr>
            <p:ph type="sldNum" sz="quarter" idx="5"/>
          </p:nvPr>
        </p:nvSpPr>
        <p:spPr/>
        <p:txBody>
          <a:bodyPr/>
          <a:lstStyle/>
          <a:p>
            <a:fld id="{BBDB2D5B-BF57-4A7B-9AB8-BC96521F16AA}" type="slidenum">
              <a:rPr lang="en-US" smtClean="0"/>
              <a:t>25</a:t>
            </a:fld>
            <a:endParaRPr lang="en-US" dirty="0"/>
          </a:p>
        </p:txBody>
      </p:sp>
    </p:spTree>
    <p:extLst>
      <p:ext uri="{BB962C8B-B14F-4D97-AF65-F5344CB8AC3E}">
        <p14:creationId xmlns:p14="http://schemas.microsoft.com/office/powerpoint/2010/main" val="955805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sz="2100" dirty="0"/>
              <a:t>The most impaired test was the Tactual Performance Test or TPT, a measure of complex problem solving requiring intact planning abilities of the frontal lobes, as well as sensory and motor capacities, and spatial mapping capacities of posterior brain regions. Attentional capacities as measured by the Seashore Rhythm Test were also markedly impaired.</a:t>
            </a:r>
          </a:p>
        </p:txBody>
      </p:sp>
      <p:sp>
        <p:nvSpPr>
          <p:cNvPr id="4" name="Slide Number Placeholder 3"/>
          <p:cNvSpPr>
            <a:spLocks noGrp="1"/>
          </p:cNvSpPr>
          <p:nvPr>
            <p:ph type="sldNum" sz="quarter" idx="5"/>
          </p:nvPr>
        </p:nvSpPr>
        <p:spPr/>
        <p:txBody>
          <a:bodyPr/>
          <a:lstStyle/>
          <a:p>
            <a:fld id="{BBDB2D5B-BF57-4A7B-9AB8-BC96521F16AA}" type="slidenum">
              <a:rPr lang="en-US" smtClean="0"/>
              <a:t>26</a:t>
            </a:fld>
            <a:endParaRPr lang="en-US" dirty="0"/>
          </a:p>
        </p:txBody>
      </p:sp>
    </p:spTree>
    <p:extLst>
      <p:ext uri="{BB962C8B-B14F-4D97-AF65-F5344CB8AC3E}">
        <p14:creationId xmlns:p14="http://schemas.microsoft.com/office/powerpoint/2010/main" val="14634671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tags" Target="../tags/tag18.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tags" Target="../tags/tag20.xml"/></Relationships>
</file>

<file path=ppt/slideLayouts/_rels/slideLayout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tags" Target="../tags/tag24.xml"/><Relationship Id="rId7" Type="http://schemas.openxmlformats.org/officeDocument/2006/relationships/diagramQuickStyle" Target="../diagrams/quickStyle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slideMaster" Target="../slideMasters/slideMaster1.xml"/><Relationship Id="rId9" Type="http://schemas.microsoft.com/office/2007/relationships/diagramDrawing" Target="../diagrams/drawing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4"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tags" Target="../tags/tag30.xml"/><Relationship Id="rId7" Type="http://schemas.openxmlformats.org/officeDocument/2006/relationships/diagramQuickStyle" Target="../diagrams/quickStyle2.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slideMaster" Target="../slideMasters/slideMaster1.xml"/><Relationship Id="rId9" Type="http://schemas.microsoft.com/office/2007/relationships/diagramDrawing" Target="../diagrams/drawing2.xml"/></Relationships>
</file>

<file path=ppt/slideLayouts/_rels/slideLayout1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tags" Target="../tags/tag33.xml"/><Relationship Id="rId7" Type="http://schemas.openxmlformats.org/officeDocument/2006/relationships/diagramQuickStyle" Target="../diagrams/quickStyle3.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slideMaster" Target="../slideMasters/slideMaster1.xml"/><Relationship Id="rId9" Type="http://schemas.microsoft.com/office/2007/relationships/diagramDrawing" Target="../diagrams/drawing3.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5.xml"/><Relationship Id="rId1" Type="http://schemas.openxmlformats.org/officeDocument/2006/relationships/tags" Target="../tags/tag34.xml"/></Relationships>
</file>

<file path=ppt/slideLayouts/_rels/slideLayout1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tags" Target="../tags/tag38.xml"/><Relationship Id="rId7" Type="http://schemas.openxmlformats.org/officeDocument/2006/relationships/diagramQuickStyle" Target="../diagrams/quickStyle4.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slideMaster" Target="../slideMasters/slideMaster1.xml"/><Relationship Id="rId9" Type="http://schemas.microsoft.com/office/2007/relationships/diagramDrawing" Target="../diagrams/drawing4.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tags" Target="../tags/tag11.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tags" Target="../tags/tag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ags" Target="../tags/tag15.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custDataLst>
              <p:tags r:id="rId1"/>
            </p:custDataLst>
          </p:nvPr>
        </p:nvSpPr>
        <p:spPr>
          <a:xfrm>
            <a:off x="0" y="2545373"/>
            <a:ext cx="12190413" cy="1141677"/>
          </a:xfrm>
          <a:solidFill>
            <a:srgbClr val="98A0A0">
              <a:alpha val="5000"/>
            </a:srgbClr>
          </a:solidFill>
          <a:ln w="12700">
            <a:noFill/>
          </a:ln>
        </p:spPr>
        <p:txBody>
          <a:bodyPr wrap="square" lIns="623984" tIns="62398" rIns="623984" bIns="62398" anchor="b">
            <a:spAutoFit/>
          </a:bodyPr>
          <a:lstStyle>
            <a:lvl1pPr algn="ctr">
              <a:defRPr sz="6600" b="0" cap="none" baseline="0">
                <a:solidFill>
                  <a:srgbClr val="FFFFFF"/>
                </a:solidFill>
              </a:defRPr>
            </a:lvl1pPr>
          </a:lstStyle>
          <a:p>
            <a:r>
              <a:rPr lang="en-US" dirty="0"/>
              <a:t>Your Title Here</a:t>
            </a:r>
            <a:endParaRPr lang="en-IN" dirty="0"/>
          </a:p>
        </p:txBody>
      </p:sp>
      <p:sp>
        <p:nvSpPr>
          <p:cNvPr id="3" name="Subtitle 2"/>
          <p:cNvSpPr>
            <a:spLocks noGrp="1"/>
          </p:cNvSpPr>
          <p:nvPr>
            <p:ph type="subTitle" idx="1" hasCustomPrompt="1"/>
            <p:custDataLst>
              <p:tags r:id="rId2"/>
            </p:custDataLst>
          </p:nvPr>
        </p:nvSpPr>
        <p:spPr>
          <a:xfrm>
            <a:off x="0" y="3687049"/>
            <a:ext cx="12190413" cy="677104"/>
          </a:xfrm>
          <a:solidFill>
            <a:srgbClr val="98A0A0">
              <a:alpha val="5000"/>
            </a:srgbClr>
          </a:solidFill>
          <a:ln w="12700">
            <a:noFill/>
          </a:ln>
        </p:spPr>
        <p:txBody>
          <a:bodyPr wrap="square" lIns="623984" rIns="623984" anchor="t">
            <a:spAutoFit/>
          </a:bodyPr>
          <a:lstStyle>
            <a:lvl1pPr marL="0" indent="0" algn="ctr">
              <a:buNone/>
              <a:defRPr sz="3600">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IN" dirty="0"/>
              <a:t>Click to add subtitle</a:t>
            </a:r>
          </a:p>
        </p:txBody>
      </p:sp>
      <p:sp>
        <p:nvSpPr>
          <p:cNvPr id="4" name="Date Placeholder 3"/>
          <p:cNvSpPr>
            <a:spLocks noGrp="1"/>
          </p:cNvSpPr>
          <p:nvPr>
            <p:ph type="dt" sz="half" idx="10"/>
          </p:nvPr>
        </p:nvSpPr>
        <p:spPr/>
        <p:txBody>
          <a:bodyPr/>
          <a:lstStyle/>
          <a:p>
            <a:fld id="{275B5A12-BF40-487B-9B07-94374245DEF5}"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A646B2-FA89-47DE-9A40-3BEE6D901A6D}" type="slidenum">
              <a:rPr lang="en-US" smtClean="0"/>
              <a:t>‹#›</a:t>
            </a:fld>
            <a:endParaRPr lang="en-US"/>
          </a:p>
        </p:txBody>
      </p:sp>
    </p:spTree>
    <p:extLst>
      <p:ext uri="{BB962C8B-B14F-4D97-AF65-F5344CB8AC3E}">
        <p14:creationId xmlns:p14="http://schemas.microsoft.com/office/powerpoint/2010/main" val="315876371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14" name="Rectangle 13"/>
          <p:cNvSpPr/>
          <p:nvPr>
            <p:custDataLst>
              <p:tags r:id="rId1"/>
            </p:custDataLst>
          </p:nvPr>
        </p:nvSpPr>
        <p:spPr>
          <a:xfrm>
            <a:off x="2117" y="1485130"/>
            <a:ext cx="12190413" cy="537644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IN" dirty="0"/>
          </a:p>
        </p:txBody>
      </p:sp>
      <p:sp>
        <p:nvSpPr>
          <p:cNvPr id="2" name="Title 1"/>
          <p:cNvSpPr>
            <a:spLocks noGrp="1"/>
          </p:cNvSpPr>
          <p:nvPr>
            <p:ph type="title"/>
            <p:custDataLst>
              <p:tags r:id="rId2"/>
            </p:custDataLst>
          </p:nvPr>
        </p:nvSpPr>
        <p:spPr>
          <a:xfrm>
            <a:off x="2117" y="1"/>
            <a:ext cx="12188296" cy="1485129"/>
          </a:xfrm>
          <a:solidFill>
            <a:srgbClr val="797A7F">
              <a:alpha val="10000"/>
            </a:srgbClr>
          </a:solidFill>
        </p:spPr>
        <p:txBody>
          <a:bodyPr anchor="ctr">
            <a:normAutofit/>
          </a:bodyPr>
          <a:lstStyle>
            <a:lvl1pPr algn="ctr">
              <a:defRPr sz="4400" b="0">
                <a:solidFill>
                  <a:schemeClr val="bg2"/>
                </a:solidFill>
              </a:defRPr>
            </a:lvl1pPr>
          </a:lstStyle>
          <a:p>
            <a:r>
              <a:rPr lang="en-US"/>
              <a:t>Click to edit Master title style</a:t>
            </a:r>
            <a:endParaRPr lang="en-IN" dirty="0"/>
          </a:p>
        </p:txBody>
      </p:sp>
      <p:sp>
        <p:nvSpPr>
          <p:cNvPr id="3" name="Content Placeholder 2"/>
          <p:cNvSpPr>
            <a:spLocks noGrp="1"/>
          </p:cNvSpPr>
          <p:nvPr>
            <p:ph idx="1"/>
          </p:nvPr>
        </p:nvSpPr>
        <p:spPr>
          <a:xfrm>
            <a:off x="5087094" y="1828800"/>
            <a:ext cx="6264696" cy="4343400"/>
          </a:xfrm>
        </p:spPr>
        <p:txBody>
          <a:bodyPr>
            <a:normAutofit/>
          </a:bodyPr>
          <a:lstStyle>
            <a:lvl1pPr>
              <a:defRPr sz="3200"/>
            </a:lvl1pPr>
            <a:lvl2pPr>
              <a:defRPr sz="2800"/>
            </a:lvl2pPr>
            <a:lvl3pPr>
              <a:defRPr sz="2400"/>
            </a:lvl3pPr>
            <a:lvl4pPr>
              <a:defRPr sz="2000"/>
            </a:lvl4pPr>
            <a:lvl5pPr>
              <a:defRPr sz="20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5" name="Date Placeholder 4"/>
          <p:cNvSpPr>
            <a:spLocks noGrp="1"/>
          </p:cNvSpPr>
          <p:nvPr>
            <p:ph type="dt" sz="half" idx="10"/>
          </p:nvPr>
        </p:nvSpPr>
        <p:spPr/>
        <p:txBody>
          <a:bodyPr/>
          <a:lstStyle/>
          <a:p>
            <a:fld id="{275B5A12-BF40-487B-9B07-94374245DEF5}" type="datetimeFigureOut">
              <a:rPr lang="en-US" smtClean="0"/>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A646B2-FA89-47DE-9A40-3BEE6D901A6D}" type="slidenum">
              <a:rPr lang="en-US" smtClean="0"/>
              <a:t>‹#›</a:t>
            </a:fld>
            <a:endParaRPr lang="en-US"/>
          </a:p>
        </p:txBody>
      </p:sp>
      <p:sp>
        <p:nvSpPr>
          <p:cNvPr id="9" name="Text Placeholder 8">
            <a:extLst>
              <a:ext uri="{FF2B5EF4-FFF2-40B4-BE49-F238E27FC236}">
                <a16:creationId xmlns:a16="http://schemas.microsoft.com/office/drawing/2014/main" id="{24A88262-9BC6-4579-A1B3-6C8F226B8F3E}"/>
              </a:ext>
            </a:extLst>
          </p:cNvPr>
          <p:cNvSpPr>
            <a:spLocks noGrp="1"/>
          </p:cNvSpPr>
          <p:nvPr>
            <p:ph type="body" sz="quarter" idx="13" hasCustomPrompt="1"/>
          </p:nvPr>
        </p:nvSpPr>
        <p:spPr>
          <a:xfrm>
            <a:off x="838200" y="1828800"/>
            <a:ext cx="3860800" cy="4343400"/>
          </a:xfrm>
        </p:spPr>
        <p:txBody>
          <a:bodyPr tIns="151200">
            <a:normAutofit/>
          </a:bodyPr>
          <a:lstStyle>
            <a:lvl1pPr marL="0" indent="0">
              <a:buFontTx/>
              <a:buNone/>
              <a:defRPr sz="2000"/>
            </a:lvl1pPr>
            <a:lvl2pPr marL="609585" indent="0">
              <a:buFontTx/>
              <a:buNone/>
              <a:defRPr sz="2000"/>
            </a:lvl2pPr>
            <a:lvl3pPr marL="1219170" indent="0">
              <a:buFontTx/>
              <a:buNone/>
              <a:defRPr/>
            </a:lvl3pPr>
            <a:lvl4pPr marL="1828755" indent="0">
              <a:buFontTx/>
              <a:buNone/>
              <a:defRPr/>
            </a:lvl4pPr>
            <a:lvl5pPr marL="2438339" indent="0">
              <a:buFontTx/>
              <a:buNone/>
              <a:defRPr/>
            </a:lvl5pPr>
          </a:lstStyle>
          <a:p>
            <a:pPr lvl="0"/>
            <a:r>
              <a:rPr lang="en-US" dirty="0"/>
              <a:t>Click to edit Master text styles</a:t>
            </a:r>
          </a:p>
        </p:txBody>
      </p:sp>
    </p:spTree>
    <p:extLst>
      <p:ext uri="{BB962C8B-B14F-4D97-AF65-F5344CB8AC3E}">
        <p14:creationId xmlns:p14="http://schemas.microsoft.com/office/powerpoint/2010/main" val="390997036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14" name="Rectangle 13"/>
          <p:cNvSpPr/>
          <p:nvPr>
            <p:custDataLst>
              <p:tags r:id="rId1"/>
            </p:custDataLst>
          </p:nvPr>
        </p:nvSpPr>
        <p:spPr>
          <a:xfrm>
            <a:off x="2117" y="1485130"/>
            <a:ext cx="12190413" cy="537644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IN" dirty="0"/>
          </a:p>
        </p:txBody>
      </p:sp>
      <p:sp>
        <p:nvSpPr>
          <p:cNvPr id="2" name="Title 1"/>
          <p:cNvSpPr>
            <a:spLocks noGrp="1"/>
          </p:cNvSpPr>
          <p:nvPr>
            <p:ph type="title"/>
            <p:custDataLst>
              <p:tags r:id="rId2"/>
            </p:custDataLst>
          </p:nvPr>
        </p:nvSpPr>
        <p:spPr>
          <a:xfrm>
            <a:off x="2117" y="-1"/>
            <a:ext cx="12190413" cy="1485129"/>
          </a:xfrm>
          <a:solidFill>
            <a:srgbClr val="797A7F">
              <a:alpha val="10000"/>
            </a:srgbClr>
          </a:solidFill>
          <a:ln w="12700">
            <a:noFill/>
          </a:ln>
        </p:spPr>
        <p:txBody>
          <a:bodyPr anchor="ctr">
            <a:normAutofit/>
          </a:bodyPr>
          <a:lstStyle>
            <a:lvl1pPr algn="ctr">
              <a:defRPr sz="4400" b="0">
                <a:solidFill>
                  <a:schemeClr val="bg2"/>
                </a:solidFill>
              </a:defRPr>
            </a:lvl1pPr>
          </a:lstStyle>
          <a:p>
            <a:r>
              <a:rPr lang="en-US"/>
              <a:t>Click to edit Master title style</a:t>
            </a:r>
            <a:endParaRPr lang="en-IN" dirty="0"/>
          </a:p>
        </p:txBody>
      </p:sp>
      <p:sp>
        <p:nvSpPr>
          <p:cNvPr id="3" name="Picture Placeholder 2"/>
          <p:cNvSpPr>
            <a:spLocks noGrp="1"/>
          </p:cNvSpPr>
          <p:nvPr>
            <p:ph type="pic" idx="1"/>
          </p:nvPr>
        </p:nvSpPr>
        <p:spPr>
          <a:xfrm>
            <a:off x="838200" y="1844718"/>
            <a:ext cx="10548938" cy="3889332"/>
          </a:xfrm>
          <a:ln>
            <a:noFill/>
          </a:ln>
        </p:spPr>
        <p:txBody>
          <a:bodyPr>
            <a:normAutofit/>
          </a:bodyPr>
          <a:lstStyle>
            <a:lvl1pPr marL="0" indent="0">
              <a:buNone/>
              <a:defRPr sz="320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r>
              <a:rPr lang="en-US"/>
              <a:t>Click icon to add picture</a:t>
            </a:r>
            <a:endParaRPr lang="en-IN" dirty="0"/>
          </a:p>
        </p:txBody>
      </p:sp>
      <p:sp>
        <p:nvSpPr>
          <p:cNvPr id="10" name="Date Placeholder 4"/>
          <p:cNvSpPr>
            <a:spLocks noGrp="1"/>
          </p:cNvSpPr>
          <p:nvPr>
            <p:ph type="dt" sz="half" idx="10"/>
          </p:nvPr>
        </p:nvSpPr>
        <p:spPr>
          <a:xfrm>
            <a:off x="838622" y="6449745"/>
            <a:ext cx="2844430" cy="365210"/>
          </a:xfrm>
        </p:spPr>
        <p:txBody>
          <a:bodyPr/>
          <a:lstStyle/>
          <a:p>
            <a:fld id="{275B5A12-BF40-487B-9B07-94374245DEF5}" type="datetimeFigureOut">
              <a:rPr lang="en-US" smtClean="0"/>
              <a:t>4/1/2025</a:t>
            </a:fld>
            <a:endParaRPr lang="en-US"/>
          </a:p>
        </p:txBody>
      </p:sp>
      <p:sp>
        <p:nvSpPr>
          <p:cNvPr id="11" name="Footer Placeholder 5"/>
          <p:cNvSpPr>
            <a:spLocks noGrp="1"/>
          </p:cNvSpPr>
          <p:nvPr>
            <p:ph type="ftr" sz="quarter" idx="11"/>
          </p:nvPr>
        </p:nvSpPr>
        <p:spPr>
          <a:xfrm>
            <a:off x="4165058" y="6449745"/>
            <a:ext cx="3860297" cy="365210"/>
          </a:xfrm>
        </p:spPr>
        <p:txBody>
          <a:bodyPr/>
          <a:lstStyle/>
          <a:p>
            <a:endParaRPr lang="en-US"/>
          </a:p>
        </p:txBody>
      </p:sp>
      <p:sp>
        <p:nvSpPr>
          <p:cNvPr id="13" name="Slide Number Placeholder 6"/>
          <p:cNvSpPr>
            <a:spLocks noGrp="1"/>
          </p:cNvSpPr>
          <p:nvPr>
            <p:ph type="sldNum" sz="quarter" idx="12"/>
          </p:nvPr>
        </p:nvSpPr>
        <p:spPr>
          <a:xfrm>
            <a:off x="8543478" y="6449745"/>
            <a:ext cx="2844430" cy="365210"/>
          </a:xfrm>
        </p:spPr>
        <p:txBody>
          <a:bodyPr/>
          <a:lstStyle/>
          <a:p>
            <a:fld id="{83A646B2-FA89-47DE-9A40-3BEE6D901A6D}" type="slidenum">
              <a:rPr lang="en-US" smtClean="0"/>
              <a:t>‹#›</a:t>
            </a:fld>
            <a:endParaRPr lang="en-US"/>
          </a:p>
        </p:txBody>
      </p:sp>
      <p:sp>
        <p:nvSpPr>
          <p:cNvPr id="6" name="Text Placeholder 5">
            <a:extLst>
              <a:ext uri="{FF2B5EF4-FFF2-40B4-BE49-F238E27FC236}">
                <a16:creationId xmlns:a16="http://schemas.microsoft.com/office/drawing/2014/main" id="{3068A87D-8B80-4D07-9149-9A98BD7C75A0}"/>
              </a:ext>
            </a:extLst>
          </p:cNvPr>
          <p:cNvSpPr>
            <a:spLocks noGrp="1"/>
          </p:cNvSpPr>
          <p:nvPr>
            <p:ph type="body" sz="quarter" idx="13" hasCustomPrompt="1"/>
          </p:nvPr>
        </p:nvSpPr>
        <p:spPr>
          <a:xfrm>
            <a:off x="838200" y="5734049"/>
            <a:ext cx="10548938" cy="594151"/>
          </a:xfrm>
        </p:spPr>
        <p:txBody>
          <a:bodyPr anchor="ctr">
            <a:normAutofit/>
          </a:bodyPr>
          <a:lstStyle>
            <a:lvl1pPr marL="0" indent="0" algn="ctr">
              <a:buFontTx/>
              <a:buNone/>
              <a:defRPr sz="2400"/>
            </a:lvl1pPr>
            <a:lvl2pPr marL="609585" indent="0">
              <a:buFontTx/>
              <a:buNone/>
              <a:defRPr/>
            </a:lvl2pPr>
            <a:lvl3pPr marL="1219170" indent="0">
              <a:buFontTx/>
              <a:buNone/>
              <a:defRPr/>
            </a:lvl3pPr>
            <a:lvl4pPr marL="1828755" indent="0">
              <a:buFontTx/>
              <a:buNone/>
              <a:defRPr/>
            </a:lvl4pPr>
            <a:lvl5pPr marL="2438339" indent="0">
              <a:buFontTx/>
              <a:buNone/>
              <a:defRPr/>
            </a:lvl5pPr>
          </a:lstStyle>
          <a:p>
            <a:pPr lvl="0"/>
            <a:r>
              <a:rPr lang="en-US" dirty="0"/>
              <a:t>Click to edit Master text styles</a:t>
            </a:r>
          </a:p>
        </p:txBody>
      </p:sp>
    </p:spTree>
    <p:extLst>
      <p:ext uri="{BB962C8B-B14F-4D97-AF65-F5344CB8AC3E}">
        <p14:creationId xmlns:p14="http://schemas.microsoft.com/office/powerpoint/2010/main" val="304451609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Venn Diagram">
    <p:spTree>
      <p:nvGrpSpPr>
        <p:cNvPr id="1" name=""/>
        <p:cNvGrpSpPr/>
        <p:nvPr/>
      </p:nvGrpSpPr>
      <p:grpSpPr>
        <a:xfrm>
          <a:off x="0" y="0"/>
          <a:ext cx="0" cy="0"/>
          <a:chOff x="0" y="0"/>
          <a:chExt cx="0" cy="0"/>
        </a:xfrm>
      </p:grpSpPr>
      <p:sp>
        <p:nvSpPr>
          <p:cNvPr id="6" name="Rectangle 5"/>
          <p:cNvSpPr/>
          <p:nvPr>
            <p:custDataLst>
              <p:tags r:id="rId1"/>
            </p:custDataLst>
          </p:nvPr>
        </p:nvSpPr>
        <p:spPr>
          <a:xfrm>
            <a:off x="2117" y="1485130"/>
            <a:ext cx="12190413" cy="537644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IN" dirty="0"/>
          </a:p>
        </p:txBody>
      </p:sp>
      <p:sp>
        <p:nvSpPr>
          <p:cNvPr id="2" name="Title 1"/>
          <p:cNvSpPr>
            <a:spLocks noGrp="1"/>
          </p:cNvSpPr>
          <p:nvPr>
            <p:ph type="title"/>
            <p:custDataLst>
              <p:tags r:id="rId2"/>
            </p:custDataLst>
          </p:nvPr>
        </p:nvSpPr>
        <p:spPr>
          <a:solidFill>
            <a:srgbClr val="797A7F">
              <a:alpha val="10000"/>
            </a:srgbClr>
          </a:solidFill>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275B5A12-BF40-487B-9B07-94374245DEF5}" type="datetimeFigureOut">
              <a:rPr lang="en-US" smtClean="0"/>
              <a:t>4/1/2025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A646B2-FA89-47DE-9A40-3BEE6D901A6D}" type="slidenum">
              <a:rPr lang="en-US" smtClean="0"/>
              <a:t>‹#›</a:t>
            </a:fld>
            <a:endParaRPr lang="en-US"/>
          </a:p>
        </p:txBody>
      </p:sp>
      <p:grpSp>
        <p:nvGrpSpPr>
          <p:cNvPr id="7" name="Group 6">
            <a:extLst>
              <a:ext uri="{FF2B5EF4-FFF2-40B4-BE49-F238E27FC236}">
                <a16:creationId xmlns:a16="http://schemas.microsoft.com/office/drawing/2014/main" id="{CF093B40-65C3-4280-93DC-1841A4EF6988}"/>
              </a:ext>
            </a:extLst>
          </p:cNvPr>
          <p:cNvGrpSpPr/>
          <p:nvPr>
            <p:custDataLst>
              <p:tags r:id="rId3"/>
            </p:custDataLst>
          </p:nvPr>
        </p:nvGrpSpPr>
        <p:grpSpPr>
          <a:xfrm>
            <a:off x="-336671" y="1612180"/>
            <a:ext cx="11381164" cy="5074212"/>
            <a:chOff x="-336671" y="1612180"/>
            <a:chExt cx="11381164" cy="5074212"/>
          </a:xfrm>
        </p:grpSpPr>
        <p:grpSp>
          <p:nvGrpSpPr>
            <p:cNvPr id="9" name="Group 8"/>
            <p:cNvGrpSpPr/>
            <p:nvPr userDrawn="1"/>
          </p:nvGrpSpPr>
          <p:grpSpPr>
            <a:xfrm>
              <a:off x="7602141" y="1612180"/>
              <a:ext cx="3442352" cy="4769942"/>
              <a:chOff x="6403873" y="1323774"/>
              <a:chExt cx="2560320" cy="4768838"/>
            </a:xfrm>
          </p:grpSpPr>
          <p:sp>
            <p:nvSpPr>
              <p:cNvPr id="15" name="Rounded Rectangle 14"/>
              <p:cNvSpPr/>
              <p:nvPr userDrawn="1"/>
            </p:nvSpPr>
            <p:spPr>
              <a:xfrm>
                <a:off x="6403873" y="4995332"/>
                <a:ext cx="2560320" cy="1097280"/>
              </a:xfrm>
              <a:prstGeom prst="roundRect">
                <a:avLst/>
              </a:prstGeom>
              <a:gradFill flip="none" rotWithShape="1">
                <a:gsLst>
                  <a:gs pos="100000">
                    <a:schemeClr val="bg1">
                      <a:lumMod val="65000"/>
                    </a:schemeClr>
                  </a:gs>
                  <a:gs pos="0">
                    <a:schemeClr val="bg1">
                      <a:lumMod val="65000"/>
                    </a:schemeClr>
                  </a:gs>
                  <a:gs pos="60000">
                    <a:schemeClr val="bg1">
                      <a:lumMod val="95000"/>
                    </a:schemeClr>
                  </a:gs>
                  <a:gs pos="26000">
                    <a:schemeClr val="bg1">
                      <a:lumMod val="95000"/>
                    </a:schemeClr>
                  </a:gs>
                </a:gsLst>
                <a:lin ang="2700000" scaled="1"/>
                <a:tileRect/>
              </a:gra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16" name="Rounded Rectangle 15"/>
              <p:cNvSpPr/>
              <p:nvPr userDrawn="1"/>
            </p:nvSpPr>
            <p:spPr>
              <a:xfrm>
                <a:off x="6403873" y="3771479"/>
                <a:ext cx="2560320" cy="1097280"/>
              </a:xfrm>
              <a:prstGeom prst="roundRect">
                <a:avLst/>
              </a:prstGeom>
              <a:gradFill flip="none" rotWithShape="1">
                <a:gsLst>
                  <a:gs pos="100000">
                    <a:schemeClr val="accent3"/>
                  </a:gs>
                  <a:gs pos="0">
                    <a:schemeClr val="accent3"/>
                  </a:gs>
                  <a:gs pos="29000">
                    <a:schemeClr val="accent3">
                      <a:lumMod val="20000"/>
                      <a:lumOff val="80000"/>
                    </a:schemeClr>
                  </a:gs>
                </a:gsLst>
                <a:lin ang="2700000" scaled="1"/>
                <a:tileRect/>
              </a:gra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17" name="Rounded Rectangle 16"/>
              <p:cNvSpPr/>
              <p:nvPr userDrawn="1"/>
            </p:nvSpPr>
            <p:spPr>
              <a:xfrm>
                <a:off x="6403873" y="2547627"/>
                <a:ext cx="2560320" cy="1097280"/>
              </a:xfrm>
              <a:prstGeom prst="roundRect">
                <a:avLst/>
              </a:prstGeom>
              <a:gradFill flip="none" rotWithShape="1">
                <a:gsLst>
                  <a:gs pos="100000">
                    <a:schemeClr val="accent4">
                      <a:lumMod val="60000"/>
                      <a:lumOff val="40000"/>
                    </a:schemeClr>
                  </a:gs>
                  <a:gs pos="0">
                    <a:schemeClr val="accent4"/>
                  </a:gs>
                  <a:gs pos="29000">
                    <a:schemeClr val="accent4">
                      <a:lumMod val="40000"/>
                      <a:lumOff val="60000"/>
                    </a:schemeClr>
                  </a:gs>
                </a:gsLst>
                <a:lin ang="2700000" scaled="1"/>
                <a:tileRect/>
              </a:gra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18" name="Rounded Rectangle 17"/>
              <p:cNvSpPr/>
              <p:nvPr userDrawn="1"/>
            </p:nvSpPr>
            <p:spPr>
              <a:xfrm>
                <a:off x="6403873" y="1323774"/>
                <a:ext cx="2560320" cy="1097280"/>
              </a:xfrm>
              <a:prstGeom prst="roundRect">
                <a:avLst/>
              </a:prstGeom>
              <a:gradFill flip="none" rotWithShape="1">
                <a:gsLst>
                  <a:gs pos="100000">
                    <a:schemeClr val="accent2">
                      <a:lumMod val="60000"/>
                      <a:lumOff val="40000"/>
                    </a:schemeClr>
                  </a:gs>
                  <a:gs pos="0">
                    <a:schemeClr val="accent2"/>
                  </a:gs>
                  <a:gs pos="17000">
                    <a:schemeClr val="accent2">
                      <a:lumMod val="40000"/>
                      <a:lumOff val="60000"/>
                    </a:schemeClr>
                  </a:gs>
                </a:gsLst>
                <a:lin ang="2700000" scaled="1"/>
                <a:tileRect/>
              </a:gra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grpSp>
        <p:graphicFrame>
          <p:nvGraphicFramePr>
            <p:cNvPr id="13" name="Diagram 12"/>
            <p:cNvGraphicFramePr/>
            <p:nvPr>
              <p:extLst>
                <p:ext uri="{D42A27DB-BD31-4B8C-83A1-F6EECF244321}">
                  <p14:modId xmlns:p14="http://schemas.microsoft.com/office/powerpoint/2010/main" val="615208003"/>
                </p:ext>
              </p:extLst>
            </p:nvPr>
          </p:nvGraphicFramePr>
          <p:xfrm>
            <a:off x="-336671" y="1629178"/>
            <a:ext cx="8326072" cy="478225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 name="Oval 13"/>
            <p:cNvSpPr/>
            <p:nvPr/>
          </p:nvSpPr>
          <p:spPr>
            <a:xfrm>
              <a:off x="1376323" y="6411432"/>
              <a:ext cx="5071405" cy="274960"/>
            </a:xfrm>
            <a:prstGeom prst="ellipse">
              <a:avLst/>
            </a:prstGeom>
            <a:gradFill>
              <a:gsLst>
                <a:gs pos="0">
                  <a:schemeClr val="bg1">
                    <a:lumMod val="85000"/>
                  </a:schemeClr>
                </a:gs>
                <a:gs pos="100000">
                  <a:schemeClr val="bg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p:cNvSpPr/>
            <p:nvPr userDrawn="1"/>
          </p:nvSpPr>
          <p:spPr>
            <a:xfrm>
              <a:off x="2704694" y="2920652"/>
              <a:ext cx="2159970" cy="2052591"/>
            </a:xfrm>
            <a:custGeom>
              <a:avLst/>
              <a:gdLst>
                <a:gd name="connsiteX0" fmla="*/ 6350 w 2165350"/>
                <a:gd name="connsiteY0" fmla="*/ 371475 h 2035175"/>
                <a:gd name="connsiteX1" fmla="*/ 82550 w 2165350"/>
                <a:gd name="connsiteY1" fmla="*/ 311150 h 2035175"/>
                <a:gd name="connsiteX2" fmla="*/ 219075 w 2165350"/>
                <a:gd name="connsiteY2" fmla="*/ 225425 h 2035175"/>
                <a:gd name="connsiteX3" fmla="*/ 352425 w 2165350"/>
                <a:gd name="connsiteY3" fmla="*/ 158750 h 2035175"/>
                <a:gd name="connsiteX4" fmla="*/ 473075 w 2165350"/>
                <a:gd name="connsiteY4" fmla="*/ 107950 h 2035175"/>
                <a:gd name="connsiteX5" fmla="*/ 606425 w 2165350"/>
                <a:gd name="connsiteY5" fmla="*/ 66675 h 2035175"/>
                <a:gd name="connsiteX6" fmla="*/ 746125 w 2165350"/>
                <a:gd name="connsiteY6" fmla="*/ 34925 h 2035175"/>
                <a:gd name="connsiteX7" fmla="*/ 920750 w 2165350"/>
                <a:gd name="connsiteY7" fmla="*/ 12700 h 2035175"/>
                <a:gd name="connsiteX8" fmla="*/ 1082675 w 2165350"/>
                <a:gd name="connsiteY8" fmla="*/ 0 h 2035175"/>
                <a:gd name="connsiteX9" fmla="*/ 1225550 w 2165350"/>
                <a:gd name="connsiteY9" fmla="*/ 6350 h 2035175"/>
                <a:gd name="connsiteX10" fmla="*/ 1371600 w 2165350"/>
                <a:gd name="connsiteY10" fmla="*/ 28575 h 2035175"/>
                <a:gd name="connsiteX11" fmla="*/ 1466850 w 2165350"/>
                <a:gd name="connsiteY11" fmla="*/ 44450 h 2035175"/>
                <a:gd name="connsiteX12" fmla="*/ 1679575 w 2165350"/>
                <a:gd name="connsiteY12" fmla="*/ 111125 h 2035175"/>
                <a:gd name="connsiteX13" fmla="*/ 1825625 w 2165350"/>
                <a:gd name="connsiteY13" fmla="*/ 171450 h 2035175"/>
                <a:gd name="connsiteX14" fmla="*/ 1927225 w 2165350"/>
                <a:gd name="connsiteY14" fmla="*/ 228600 h 2035175"/>
                <a:gd name="connsiteX15" fmla="*/ 2051050 w 2165350"/>
                <a:gd name="connsiteY15" fmla="*/ 311150 h 2035175"/>
                <a:gd name="connsiteX16" fmla="*/ 2165350 w 2165350"/>
                <a:gd name="connsiteY16" fmla="*/ 387350 h 2035175"/>
                <a:gd name="connsiteX17" fmla="*/ 2155825 w 2165350"/>
                <a:gd name="connsiteY17" fmla="*/ 565150 h 2035175"/>
                <a:gd name="connsiteX18" fmla="*/ 2136775 w 2165350"/>
                <a:gd name="connsiteY18" fmla="*/ 720725 h 2035175"/>
                <a:gd name="connsiteX19" fmla="*/ 2082800 w 2165350"/>
                <a:gd name="connsiteY19" fmla="*/ 949325 h 2035175"/>
                <a:gd name="connsiteX20" fmla="*/ 2019300 w 2165350"/>
                <a:gd name="connsiteY20" fmla="*/ 1108075 h 2035175"/>
                <a:gd name="connsiteX21" fmla="*/ 1908175 w 2165350"/>
                <a:gd name="connsiteY21" fmla="*/ 1327150 h 2035175"/>
                <a:gd name="connsiteX22" fmla="*/ 1790700 w 2165350"/>
                <a:gd name="connsiteY22" fmla="*/ 1501775 h 2035175"/>
                <a:gd name="connsiteX23" fmla="*/ 1606550 w 2165350"/>
                <a:gd name="connsiteY23" fmla="*/ 1701800 h 2035175"/>
                <a:gd name="connsiteX24" fmla="*/ 1495425 w 2165350"/>
                <a:gd name="connsiteY24" fmla="*/ 1797050 h 2035175"/>
                <a:gd name="connsiteX25" fmla="*/ 1374775 w 2165350"/>
                <a:gd name="connsiteY25" fmla="*/ 1879600 h 2035175"/>
                <a:gd name="connsiteX26" fmla="*/ 1247775 w 2165350"/>
                <a:gd name="connsiteY26" fmla="*/ 1955800 h 2035175"/>
                <a:gd name="connsiteX27" fmla="*/ 1085850 w 2165350"/>
                <a:gd name="connsiteY27" fmla="*/ 2035175 h 2035175"/>
                <a:gd name="connsiteX28" fmla="*/ 927100 w 2165350"/>
                <a:gd name="connsiteY28" fmla="*/ 1962150 h 2035175"/>
                <a:gd name="connsiteX29" fmla="*/ 771525 w 2165350"/>
                <a:gd name="connsiteY29" fmla="*/ 1870075 h 2035175"/>
                <a:gd name="connsiteX30" fmla="*/ 641350 w 2165350"/>
                <a:gd name="connsiteY30" fmla="*/ 1781175 h 2035175"/>
                <a:gd name="connsiteX31" fmla="*/ 523875 w 2165350"/>
                <a:gd name="connsiteY31" fmla="*/ 1673225 h 2035175"/>
                <a:gd name="connsiteX32" fmla="*/ 428625 w 2165350"/>
                <a:gd name="connsiteY32" fmla="*/ 1574800 h 2035175"/>
                <a:gd name="connsiteX33" fmla="*/ 323850 w 2165350"/>
                <a:gd name="connsiteY33" fmla="*/ 1441450 h 2035175"/>
                <a:gd name="connsiteX34" fmla="*/ 231775 w 2165350"/>
                <a:gd name="connsiteY34" fmla="*/ 1301750 h 2035175"/>
                <a:gd name="connsiteX35" fmla="*/ 165100 w 2165350"/>
                <a:gd name="connsiteY35" fmla="*/ 1171575 h 2035175"/>
                <a:gd name="connsiteX36" fmla="*/ 101600 w 2165350"/>
                <a:gd name="connsiteY36" fmla="*/ 1009650 h 2035175"/>
                <a:gd name="connsiteX37" fmla="*/ 50800 w 2165350"/>
                <a:gd name="connsiteY37" fmla="*/ 863600 h 2035175"/>
                <a:gd name="connsiteX38" fmla="*/ 22225 w 2165350"/>
                <a:gd name="connsiteY38" fmla="*/ 742950 h 2035175"/>
                <a:gd name="connsiteX39" fmla="*/ 3175 w 2165350"/>
                <a:gd name="connsiteY39" fmla="*/ 622300 h 2035175"/>
                <a:gd name="connsiteX40" fmla="*/ 0 w 2165350"/>
                <a:gd name="connsiteY40" fmla="*/ 511175 h 2035175"/>
                <a:gd name="connsiteX41" fmla="*/ 6350 w 2165350"/>
                <a:gd name="connsiteY41" fmla="*/ 371475 h 203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165350" h="2035175">
                  <a:moveTo>
                    <a:pt x="6350" y="371475"/>
                  </a:moveTo>
                  <a:lnTo>
                    <a:pt x="82550" y="311150"/>
                  </a:lnTo>
                  <a:lnTo>
                    <a:pt x="219075" y="225425"/>
                  </a:lnTo>
                  <a:lnTo>
                    <a:pt x="352425" y="158750"/>
                  </a:lnTo>
                  <a:lnTo>
                    <a:pt x="473075" y="107950"/>
                  </a:lnTo>
                  <a:lnTo>
                    <a:pt x="606425" y="66675"/>
                  </a:lnTo>
                  <a:lnTo>
                    <a:pt x="746125" y="34925"/>
                  </a:lnTo>
                  <a:lnTo>
                    <a:pt x="920750" y="12700"/>
                  </a:lnTo>
                  <a:lnTo>
                    <a:pt x="1082675" y="0"/>
                  </a:lnTo>
                  <a:lnTo>
                    <a:pt x="1225550" y="6350"/>
                  </a:lnTo>
                  <a:lnTo>
                    <a:pt x="1371600" y="28575"/>
                  </a:lnTo>
                  <a:lnTo>
                    <a:pt x="1466850" y="44450"/>
                  </a:lnTo>
                  <a:lnTo>
                    <a:pt x="1679575" y="111125"/>
                  </a:lnTo>
                  <a:lnTo>
                    <a:pt x="1825625" y="171450"/>
                  </a:lnTo>
                  <a:lnTo>
                    <a:pt x="1927225" y="228600"/>
                  </a:lnTo>
                  <a:lnTo>
                    <a:pt x="2051050" y="311150"/>
                  </a:lnTo>
                  <a:lnTo>
                    <a:pt x="2165350" y="387350"/>
                  </a:lnTo>
                  <a:lnTo>
                    <a:pt x="2155825" y="565150"/>
                  </a:lnTo>
                  <a:lnTo>
                    <a:pt x="2136775" y="720725"/>
                  </a:lnTo>
                  <a:lnTo>
                    <a:pt x="2082800" y="949325"/>
                  </a:lnTo>
                  <a:lnTo>
                    <a:pt x="2019300" y="1108075"/>
                  </a:lnTo>
                  <a:lnTo>
                    <a:pt x="1908175" y="1327150"/>
                  </a:lnTo>
                  <a:lnTo>
                    <a:pt x="1790700" y="1501775"/>
                  </a:lnTo>
                  <a:lnTo>
                    <a:pt x="1606550" y="1701800"/>
                  </a:lnTo>
                  <a:lnTo>
                    <a:pt x="1495425" y="1797050"/>
                  </a:lnTo>
                  <a:lnTo>
                    <a:pt x="1374775" y="1879600"/>
                  </a:lnTo>
                  <a:lnTo>
                    <a:pt x="1247775" y="1955800"/>
                  </a:lnTo>
                  <a:lnTo>
                    <a:pt x="1085850" y="2035175"/>
                  </a:lnTo>
                  <a:lnTo>
                    <a:pt x="927100" y="1962150"/>
                  </a:lnTo>
                  <a:lnTo>
                    <a:pt x="771525" y="1870075"/>
                  </a:lnTo>
                  <a:lnTo>
                    <a:pt x="641350" y="1781175"/>
                  </a:lnTo>
                  <a:lnTo>
                    <a:pt x="523875" y="1673225"/>
                  </a:lnTo>
                  <a:lnTo>
                    <a:pt x="428625" y="1574800"/>
                  </a:lnTo>
                  <a:lnTo>
                    <a:pt x="323850" y="1441450"/>
                  </a:lnTo>
                  <a:lnTo>
                    <a:pt x="231775" y="1301750"/>
                  </a:lnTo>
                  <a:lnTo>
                    <a:pt x="165100" y="1171575"/>
                  </a:lnTo>
                  <a:lnTo>
                    <a:pt x="101600" y="1009650"/>
                  </a:lnTo>
                  <a:lnTo>
                    <a:pt x="50800" y="863600"/>
                  </a:lnTo>
                  <a:lnTo>
                    <a:pt x="22225" y="742950"/>
                  </a:lnTo>
                  <a:lnTo>
                    <a:pt x="3175" y="622300"/>
                  </a:lnTo>
                  <a:cubicBezTo>
                    <a:pt x="2117" y="585258"/>
                    <a:pt x="1058" y="548217"/>
                    <a:pt x="0" y="511175"/>
                  </a:cubicBezTo>
                  <a:lnTo>
                    <a:pt x="6350" y="371475"/>
                  </a:lnTo>
                  <a:close/>
                </a:path>
              </a:pathLst>
            </a:custGeom>
            <a:gradFill>
              <a:gsLst>
                <a:gs pos="100000">
                  <a:schemeClr val="bg1">
                    <a:lumMod val="65000"/>
                  </a:schemeClr>
                </a:gs>
                <a:gs pos="0">
                  <a:schemeClr val="bg1">
                    <a:lumMod val="65000"/>
                  </a:schemeClr>
                </a:gs>
                <a:gs pos="26000">
                  <a:schemeClr val="bg1">
                    <a:lumMod val="95000"/>
                  </a:schemeClr>
                </a:gs>
              </a:gsLst>
              <a:lin ang="2700000" scaled="1"/>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 Placeholder 22"/>
          <p:cNvSpPr>
            <a:spLocks noGrp="1"/>
          </p:cNvSpPr>
          <p:nvPr>
            <p:ph type="body" sz="quarter" idx="25" hasCustomPrompt="1"/>
          </p:nvPr>
        </p:nvSpPr>
        <p:spPr>
          <a:xfrm>
            <a:off x="7715631" y="2863478"/>
            <a:ext cx="3264075" cy="422300"/>
          </a:xfrm>
          <a:noFill/>
          <a:ln>
            <a:noFill/>
          </a:ln>
        </p:spPr>
        <p:txBody>
          <a:bodyPr anchor="ctr" anchorCtr="1">
            <a:no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Set 2: Click to label</a:t>
            </a:r>
          </a:p>
        </p:txBody>
      </p:sp>
      <p:sp>
        <p:nvSpPr>
          <p:cNvPr id="20" name="Text Placeholder 22"/>
          <p:cNvSpPr>
            <a:spLocks noGrp="1"/>
          </p:cNvSpPr>
          <p:nvPr>
            <p:ph type="body" sz="quarter" idx="26" hasCustomPrompt="1"/>
          </p:nvPr>
        </p:nvSpPr>
        <p:spPr>
          <a:xfrm>
            <a:off x="7715631" y="3285628"/>
            <a:ext cx="3264075" cy="648222"/>
          </a:xfrm>
          <a:noFill/>
          <a:ln>
            <a:noFill/>
          </a:ln>
        </p:spPr>
        <p:txBody>
          <a:bodyPr anchor="t">
            <a:normAutofit/>
          </a:bodyPr>
          <a:lstStyle>
            <a:lvl1pPr marL="0" indent="0" algn="l">
              <a:buFontTx/>
              <a:buNone/>
              <a:defRPr sz="16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21" name="Text Placeholder 22"/>
          <p:cNvSpPr>
            <a:spLocks noGrp="1"/>
          </p:cNvSpPr>
          <p:nvPr>
            <p:ph type="body" sz="quarter" idx="33" hasCustomPrompt="1"/>
          </p:nvPr>
        </p:nvSpPr>
        <p:spPr>
          <a:xfrm>
            <a:off x="7715631" y="1639342"/>
            <a:ext cx="3264075" cy="422300"/>
          </a:xfrm>
          <a:noFill/>
          <a:ln>
            <a:noFill/>
          </a:ln>
        </p:spPr>
        <p:txBody>
          <a:bodyPr anchor="ctr" anchorCtr="1">
            <a:no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Set 1: Click to label</a:t>
            </a:r>
          </a:p>
        </p:txBody>
      </p:sp>
      <p:sp>
        <p:nvSpPr>
          <p:cNvPr id="22" name="Text Placeholder 22"/>
          <p:cNvSpPr>
            <a:spLocks noGrp="1"/>
          </p:cNvSpPr>
          <p:nvPr>
            <p:ph type="body" sz="quarter" idx="34" hasCustomPrompt="1"/>
          </p:nvPr>
        </p:nvSpPr>
        <p:spPr>
          <a:xfrm>
            <a:off x="7715631" y="2061493"/>
            <a:ext cx="3264075" cy="648221"/>
          </a:xfrm>
          <a:noFill/>
          <a:ln>
            <a:noFill/>
          </a:ln>
        </p:spPr>
        <p:txBody>
          <a:bodyPr anchor="t">
            <a:normAutofit/>
          </a:bodyPr>
          <a:lstStyle>
            <a:lvl1pPr marL="0" indent="0" algn="l">
              <a:buFontTx/>
              <a:buNone/>
              <a:defRPr sz="16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23" name="Text Placeholder 22"/>
          <p:cNvSpPr>
            <a:spLocks noGrp="1"/>
          </p:cNvSpPr>
          <p:nvPr>
            <p:ph type="body" sz="quarter" idx="35" hasCustomPrompt="1"/>
          </p:nvPr>
        </p:nvSpPr>
        <p:spPr>
          <a:xfrm>
            <a:off x="7715631" y="4087614"/>
            <a:ext cx="3264075" cy="422300"/>
          </a:xfrm>
          <a:noFill/>
          <a:ln>
            <a:noFill/>
          </a:ln>
        </p:spPr>
        <p:txBody>
          <a:bodyPr anchor="ctr" anchorCtr="1">
            <a:no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Set 3: Click to label</a:t>
            </a:r>
          </a:p>
        </p:txBody>
      </p:sp>
      <p:sp>
        <p:nvSpPr>
          <p:cNvPr id="24" name="Text Placeholder 22"/>
          <p:cNvSpPr>
            <a:spLocks noGrp="1"/>
          </p:cNvSpPr>
          <p:nvPr>
            <p:ph type="body" sz="quarter" idx="36" hasCustomPrompt="1"/>
          </p:nvPr>
        </p:nvSpPr>
        <p:spPr>
          <a:xfrm>
            <a:off x="7715631" y="4509764"/>
            <a:ext cx="3264075" cy="648222"/>
          </a:xfrm>
          <a:noFill/>
          <a:ln>
            <a:noFill/>
          </a:ln>
        </p:spPr>
        <p:txBody>
          <a:bodyPr anchor="t">
            <a:normAutofit/>
          </a:bodyPr>
          <a:lstStyle>
            <a:lvl1pPr marL="0" indent="0" algn="l">
              <a:buFontTx/>
              <a:buNone/>
              <a:defRPr sz="16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25" name="Text Placeholder 22"/>
          <p:cNvSpPr>
            <a:spLocks noGrp="1"/>
          </p:cNvSpPr>
          <p:nvPr>
            <p:ph type="body" sz="quarter" idx="38" hasCustomPrompt="1"/>
          </p:nvPr>
        </p:nvSpPr>
        <p:spPr>
          <a:xfrm>
            <a:off x="7715631" y="5301752"/>
            <a:ext cx="3264075" cy="422300"/>
          </a:xfrm>
          <a:noFill/>
          <a:ln>
            <a:noFill/>
          </a:ln>
        </p:spPr>
        <p:txBody>
          <a:bodyPr anchor="ctr" anchorCtr="1">
            <a:no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label</a:t>
            </a:r>
          </a:p>
        </p:txBody>
      </p:sp>
      <p:sp>
        <p:nvSpPr>
          <p:cNvPr id="26" name="Text Placeholder 22"/>
          <p:cNvSpPr>
            <a:spLocks noGrp="1"/>
          </p:cNvSpPr>
          <p:nvPr>
            <p:ph type="body" sz="quarter" idx="39" hasCustomPrompt="1"/>
          </p:nvPr>
        </p:nvSpPr>
        <p:spPr>
          <a:xfrm>
            <a:off x="7715631" y="5733900"/>
            <a:ext cx="3264075" cy="648222"/>
          </a:xfrm>
          <a:noFill/>
          <a:ln>
            <a:noFill/>
          </a:ln>
        </p:spPr>
        <p:txBody>
          <a:bodyPr anchor="t">
            <a:normAutofit/>
          </a:bodyPr>
          <a:lstStyle>
            <a:lvl1pPr marL="0" indent="0" algn="l">
              <a:buFontTx/>
              <a:buNone/>
              <a:defRPr sz="16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27" name="Text Placeholder 22"/>
          <p:cNvSpPr>
            <a:spLocks noGrp="1"/>
          </p:cNvSpPr>
          <p:nvPr>
            <p:ph type="body" sz="quarter" idx="37" hasCustomPrompt="1"/>
          </p:nvPr>
        </p:nvSpPr>
        <p:spPr>
          <a:xfrm>
            <a:off x="2768928" y="3069671"/>
            <a:ext cx="2046640" cy="1296444"/>
          </a:xfrm>
          <a:noFill/>
          <a:ln>
            <a:noFill/>
          </a:ln>
        </p:spPr>
        <p:txBody>
          <a:bodyPr anchor="ctr" anchorCtr="1">
            <a:norm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label Intersection</a:t>
            </a:r>
          </a:p>
        </p:txBody>
      </p:sp>
      <p:sp>
        <p:nvSpPr>
          <p:cNvPr id="28" name="Text Placeholder 22"/>
          <p:cNvSpPr>
            <a:spLocks noGrp="1"/>
          </p:cNvSpPr>
          <p:nvPr>
            <p:ph type="body" sz="quarter" idx="31" hasCustomPrompt="1"/>
          </p:nvPr>
        </p:nvSpPr>
        <p:spPr>
          <a:xfrm>
            <a:off x="1295298" y="2587207"/>
            <a:ext cx="1486358" cy="914612"/>
          </a:xfrm>
          <a:noFill/>
          <a:ln>
            <a:noFill/>
          </a:ln>
        </p:spPr>
        <p:txBody>
          <a:bodyPr anchor="ctr" anchorCtr="1">
            <a:norm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label Set 1</a:t>
            </a:r>
          </a:p>
        </p:txBody>
      </p:sp>
      <p:sp>
        <p:nvSpPr>
          <p:cNvPr id="29" name="Text Placeholder 22"/>
          <p:cNvSpPr>
            <a:spLocks noGrp="1"/>
          </p:cNvSpPr>
          <p:nvPr>
            <p:ph type="body" sz="quarter" idx="30" hasCustomPrompt="1"/>
          </p:nvPr>
        </p:nvSpPr>
        <p:spPr>
          <a:xfrm>
            <a:off x="4816676" y="2587207"/>
            <a:ext cx="1470527" cy="914612"/>
          </a:xfrm>
          <a:noFill/>
          <a:ln>
            <a:noFill/>
          </a:ln>
        </p:spPr>
        <p:txBody>
          <a:bodyPr anchor="ctr" anchorCtr="1">
            <a:norm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label Set 2</a:t>
            </a:r>
          </a:p>
        </p:txBody>
      </p:sp>
      <p:sp>
        <p:nvSpPr>
          <p:cNvPr id="30" name="Text Placeholder 22"/>
          <p:cNvSpPr>
            <a:spLocks noGrp="1"/>
          </p:cNvSpPr>
          <p:nvPr>
            <p:ph type="body" sz="quarter" idx="32" hasCustomPrompt="1"/>
          </p:nvPr>
        </p:nvSpPr>
        <p:spPr>
          <a:xfrm>
            <a:off x="3039096" y="5158386"/>
            <a:ext cx="1535971" cy="914612"/>
          </a:xfrm>
          <a:noFill/>
          <a:ln>
            <a:noFill/>
          </a:ln>
        </p:spPr>
        <p:txBody>
          <a:bodyPr anchor="ctr" anchorCtr="1">
            <a:norm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label Set 3</a:t>
            </a:r>
          </a:p>
        </p:txBody>
      </p:sp>
    </p:spTree>
    <p:extLst>
      <p:ext uri="{BB962C8B-B14F-4D97-AF65-F5344CB8AC3E}">
        <p14:creationId xmlns:p14="http://schemas.microsoft.com/office/powerpoint/2010/main" val="17281667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Step Funnel Diagram">
    <p:spTree>
      <p:nvGrpSpPr>
        <p:cNvPr id="1" name=""/>
        <p:cNvGrpSpPr/>
        <p:nvPr/>
      </p:nvGrpSpPr>
      <p:grpSpPr>
        <a:xfrm>
          <a:off x="0" y="0"/>
          <a:ext cx="0" cy="0"/>
          <a:chOff x="0" y="0"/>
          <a:chExt cx="0" cy="0"/>
        </a:xfrm>
      </p:grpSpPr>
      <p:sp>
        <p:nvSpPr>
          <p:cNvPr id="6" name="Rectangle 5"/>
          <p:cNvSpPr/>
          <p:nvPr>
            <p:custDataLst>
              <p:tags r:id="rId1"/>
            </p:custDataLst>
          </p:nvPr>
        </p:nvSpPr>
        <p:spPr>
          <a:xfrm>
            <a:off x="2117" y="1485130"/>
            <a:ext cx="12190413" cy="537644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IN" dirty="0"/>
          </a:p>
        </p:txBody>
      </p:sp>
      <p:sp>
        <p:nvSpPr>
          <p:cNvPr id="2" name="Title 1"/>
          <p:cNvSpPr>
            <a:spLocks noGrp="1"/>
          </p:cNvSpPr>
          <p:nvPr>
            <p:ph type="title"/>
            <p:custDataLst>
              <p:tags r:id="rId2"/>
            </p:custDataLst>
          </p:nvPr>
        </p:nvSpPr>
        <p:spPr>
          <a:solidFill>
            <a:srgbClr val="797A7F">
              <a:alpha val="10000"/>
            </a:srgbClr>
          </a:solidFill>
        </p:spPr>
        <p:txBody>
          <a:bodyPr/>
          <a:lstStyle/>
          <a:p>
            <a:r>
              <a:rPr lang="en-US"/>
              <a:t>Click to edit Master title style</a:t>
            </a:r>
            <a:endParaRPr lang="en-IN" dirty="0"/>
          </a:p>
        </p:txBody>
      </p:sp>
      <p:sp>
        <p:nvSpPr>
          <p:cNvPr id="3" name="Date Placeholder 2"/>
          <p:cNvSpPr>
            <a:spLocks noGrp="1"/>
          </p:cNvSpPr>
          <p:nvPr>
            <p:ph type="dt" sz="half" idx="10"/>
          </p:nvPr>
        </p:nvSpPr>
        <p:spPr/>
        <p:txBody>
          <a:bodyPr/>
          <a:lstStyle/>
          <a:p>
            <a:fld id="{275B5A12-BF40-487B-9B07-94374245DEF5}" type="datetimeFigureOut">
              <a:rPr lang="en-US" smtClean="0"/>
              <a:t>4/1/2025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A646B2-FA89-47DE-9A40-3BEE6D901A6D}" type="slidenum">
              <a:rPr lang="en-US" smtClean="0"/>
              <a:t>‹#›</a:t>
            </a:fld>
            <a:endParaRPr lang="en-US"/>
          </a:p>
        </p:txBody>
      </p:sp>
      <p:grpSp>
        <p:nvGrpSpPr>
          <p:cNvPr id="8" name="Group 7"/>
          <p:cNvGrpSpPr/>
          <p:nvPr>
            <p:custDataLst>
              <p:tags r:id="rId3"/>
            </p:custDataLst>
          </p:nvPr>
        </p:nvGrpSpPr>
        <p:grpSpPr>
          <a:xfrm>
            <a:off x="719309" y="1572636"/>
            <a:ext cx="10463800" cy="4823190"/>
            <a:chOff x="539552" y="1788835"/>
            <a:chExt cx="7848872" cy="4299905"/>
          </a:xfrm>
        </p:grpSpPr>
        <p:grpSp>
          <p:nvGrpSpPr>
            <p:cNvPr id="9" name="Group 8"/>
            <p:cNvGrpSpPr/>
            <p:nvPr userDrawn="1"/>
          </p:nvGrpSpPr>
          <p:grpSpPr>
            <a:xfrm>
              <a:off x="539552" y="1788835"/>
              <a:ext cx="7739200" cy="4299905"/>
              <a:chOff x="539552" y="1788835"/>
              <a:chExt cx="7739200" cy="4299905"/>
            </a:xfrm>
          </p:grpSpPr>
          <p:grpSp>
            <p:nvGrpSpPr>
              <p:cNvPr id="13" name="Group 12"/>
              <p:cNvGrpSpPr/>
              <p:nvPr userDrawn="1"/>
            </p:nvGrpSpPr>
            <p:grpSpPr>
              <a:xfrm>
                <a:off x="539552" y="1788835"/>
                <a:ext cx="4947254" cy="4288294"/>
                <a:chOff x="539552" y="1788835"/>
                <a:chExt cx="4947254" cy="4288294"/>
              </a:xfrm>
            </p:grpSpPr>
            <p:grpSp>
              <p:nvGrpSpPr>
                <p:cNvPr id="17" name="Group 16"/>
                <p:cNvGrpSpPr/>
                <p:nvPr userDrawn="1"/>
              </p:nvGrpSpPr>
              <p:grpSpPr>
                <a:xfrm>
                  <a:off x="539552" y="1788835"/>
                  <a:ext cx="4947254" cy="4288294"/>
                  <a:chOff x="1939472" y="1788835"/>
                  <a:chExt cx="4872742" cy="4254100"/>
                </a:xfrm>
              </p:grpSpPr>
              <p:grpSp>
                <p:nvGrpSpPr>
                  <p:cNvPr id="19" name="Group 18"/>
                  <p:cNvGrpSpPr/>
                  <p:nvPr/>
                </p:nvGrpSpPr>
                <p:grpSpPr>
                  <a:xfrm>
                    <a:off x="1939472" y="1788835"/>
                    <a:ext cx="4872742" cy="3984403"/>
                    <a:chOff x="1939472" y="1788835"/>
                    <a:chExt cx="4872742" cy="3984403"/>
                  </a:xfrm>
                </p:grpSpPr>
                <p:sp>
                  <p:nvSpPr>
                    <p:cNvPr id="21" name="Oval 62"/>
                    <p:cNvSpPr>
                      <a:spLocks noChangeArrowheads="1"/>
                    </p:cNvSpPr>
                    <p:nvPr/>
                  </p:nvSpPr>
                  <p:spPr bwMode="auto">
                    <a:xfrm>
                      <a:off x="4231849" y="5709803"/>
                      <a:ext cx="669860" cy="63435"/>
                    </a:xfrm>
                    <a:prstGeom prst="ellipse">
                      <a:avLst/>
                    </a:prstGeom>
                    <a:gradFill>
                      <a:gsLst>
                        <a:gs pos="0">
                          <a:schemeClr val="accent3"/>
                        </a:gs>
                        <a:gs pos="68000">
                          <a:schemeClr val="accent3">
                            <a:lumMod val="60000"/>
                            <a:lumOff val="40000"/>
                          </a:schemeClr>
                        </a:gs>
                        <a:gs pos="100000">
                          <a:schemeClr val="accent3"/>
                        </a:gs>
                      </a:gsLst>
                      <a:lin ang="10800000" scaled="0"/>
                    </a:gradFill>
                    <a:ln w="6350">
                      <a:solidFill>
                        <a:schemeClr val="bg1">
                          <a:lumMod val="65000"/>
                        </a:schemeClr>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AutoShape 4"/>
                    <p:cNvSpPr>
                      <a:spLocks noChangeAspect="1" noChangeArrowheads="1" noTextEdit="1"/>
                    </p:cNvSpPr>
                    <p:nvPr/>
                  </p:nvSpPr>
                  <p:spPr bwMode="auto">
                    <a:xfrm>
                      <a:off x="1939472" y="1935842"/>
                      <a:ext cx="4490870" cy="370862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Freeform 6"/>
                    <p:cNvSpPr>
                      <a:spLocks/>
                    </p:cNvSpPr>
                    <p:nvPr/>
                  </p:nvSpPr>
                  <p:spPr bwMode="auto">
                    <a:xfrm>
                      <a:off x="2321344" y="1872774"/>
                      <a:ext cx="4490870" cy="3513436"/>
                    </a:xfrm>
                    <a:custGeom>
                      <a:avLst/>
                      <a:gdLst/>
                      <a:ahLst/>
                      <a:cxnLst>
                        <a:cxn ang="0">
                          <a:pos x="265" y="413"/>
                        </a:cxn>
                        <a:cxn ang="0">
                          <a:pos x="529" y="0"/>
                        </a:cxn>
                        <a:cxn ang="0">
                          <a:pos x="0" y="0"/>
                        </a:cxn>
                        <a:cxn ang="0">
                          <a:pos x="265" y="413"/>
                        </a:cxn>
                      </a:cxnLst>
                      <a:rect l="0" t="0" r="r" b="b"/>
                      <a:pathLst>
                        <a:path w="529" h="413">
                          <a:moveTo>
                            <a:pt x="265" y="413"/>
                          </a:moveTo>
                          <a:lnTo>
                            <a:pt x="529" y="0"/>
                          </a:lnTo>
                          <a:lnTo>
                            <a:pt x="0" y="0"/>
                          </a:lnTo>
                          <a:lnTo>
                            <a:pt x="265" y="413"/>
                          </a:lnTo>
                          <a:close/>
                        </a:path>
                      </a:pathLst>
                    </a:custGeom>
                    <a:gradFill>
                      <a:gsLst>
                        <a:gs pos="0">
                          <a:schemeClr val="accent4"/>
                        </a:gs>
                        <a:gs pos="68000">
                          <a:schemeClr val="accent4">
                            <a:lumMod val="60000"/>
                            <a:lumOff val="40000"/>
                          </a:schemeClr>
                        </a:gs>
                        <a:gs pos="98000">
                          <a:schemeClr val="accent4"/>
                        </a:gs>
                      </a:gsLst>
                      <a:lin ang="10800000" scaled="0"/>
                    </a:gradFill>
                    <a:ln w="9525">
                      <a:noFill/>
                      <a:round/>
                      <a:headEnd/>
                      <a:tailEnd/>
                    </a:ln>
                    <a:effectLst>
                      <a:outerShdw blurRad="190500" dist="152400" sx="95000" sy="95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numCol="1" anchor="t" anchorCtr="0" compatLnSpc="1">
                      <a:prstTxWarp prst="textNoShape">
                        <a:avLst/>
                      </a:prstTxWarp>
                    </a:bodyPr>
                    <a:lstStyle/>
                    <a:p>
                      <a:endParaRPr lang="en-US" dirty="0"/>
                    </a:p>
                  </p:txBody>
                </p:sp>
                <p:sp>
                  <p:nvSpPr>
                    <p:cNvPr id="24" name="Freeform 7"/>
                    <p:cNvSpPr>
                      <a:spLocks/>
                    </p:cNvSpPr>
                    <p:nvPr/>
                  </p:nvSpPr>
                  <p:spPr bwMode="auto">
                    <a:xfrm>
                      <a:off x="3260868" y="3352424"/>
                      <a:ext cx="2629834" cy="2033786"/>
                    </a:xfrm>
                    <a:custGeom>
                      <a:avLst/>
                      <a:gdLst/>
                      <a:ahLst/>
                      <a:cxnLst>
                        <a:cxn ang="0">
                          <a:pos x="128" y="200"/>
                        </a:cxn>
                        <a:cxn ang="0">
                          <a:pos x="256" y="0"/>
                        </a:cxn>
                        <a:cxn ang="0">
                          <a:pos x="0" y="0"/>
                        </a:cxn>
                        <a:cxn ang="0">
                          <a:pos x="128" y="200"/>
                        </a:cxn>
                      </a:cxnLst>
                      <a:rect l="0" t="0" r="r" b="b"/>
                      <a:pathLst>
                        <a:path w="256" h="200">
                          <a:moveTo>
                            <a:pt x="128" y="200"/>
                          </a:moveTo>
                          <a:cubicBezTo>
                            <a:pt x="170" y="134"/>
                            <a:pt x="213" y="67"/>
                            <a:pt x="256" y="0"/>
                          </a:cubicBezTo>
                          <a:cubicBezTo>
                            <a:pt x="170" y="0"/>
                            <a:pt x="85" y="0"/>
                            <a:pt x="0" y="0"/>
                          </a:cubicBezTo>
                          <a:cubicBezTo>
                            <a:pt x="42" y="67"/>
                            <a:pt x="85" y="134"/>
                            <a:pt x="128" y="200"/>
                          </a:cubicBezTo>
                          <a:close/>
                        </a:path>
                      </a:pathLst>
                    </a:custGeom>
                    <a:gradFill>
                      <a:gsLst>
                        <a:gs pos="0">
                          <a:schemeClr val="accent5"/>
                        </a:gs>
                        <a:gs pos="68000">
                          <a:schemeClr val="accent5">
                            <a:lumMod val="60000"/>
                            <a:lumOff val="40000"/>
                          </a:schemeClr>
                        </a:gs>
                        <a:gs pos="100000">
                          <a:schemeClr val="accent5"/>
                        </a:gs>
                      </a:gsLst>
                      <a:lin ang="10800000" scaled="0"/>
                    </a:gradFill>
                    <a:ln w="9525">
                      <a:noFill/>
                      <a:round/>
                      <a:headEnd/>
                      <a:tailEn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anchor="t" anchorCtr="0" compatLnSpc="1">
                      <a:prstTxWarp prst="textNoShape">
                        <a:avLst/>
                      </a:prstTxWarp>
                    </a:bodyPr>
                    <a:lstStyle/>
                    <a:p>
                      <a:endParaRPr lang="en-US" dirty="0"/>
                    </a:p>
                  </p:txBody>
                </p:sp>
                <p:sp>
                  <p:nvSpPr>
                    <p:cNvPr id="25" name="Oval 61"/>
                    <p:cNvSpPr>
                      <a:spLocks noChangeArrowheads="1"/>
                    </p:cNvSpPr>
                    <p:nvPr/>
                  </p:nvSpPr>
                  <p:spPr bwMode="auto">
                    <a:xfrm>
                      <a:off x="3287019" y="3246075"/>
                      <a:ext cx="2593897" cy="221024"/>
                    </a:xfrm>
                    <a:prstGeom prst="ellipse">
                      <a:avLst/>
                    </a:prstGeom>
                    <a:gradFill>
                      <a:gsLst>
                        <a:gs pos="22000">
                          <a:schemeClr val="accent4"/>
                        </a:gs>
                        <a:gs pos="100000">
                          <a:schemeClr val="accent4">
                            <a:lumMod val="60000"/>
                            <a:lumOff val="40000"/>
                          </a:schemeClr>
                        </a:gs>
                      </a:gsLst>
                      <a:lin ang="16200000" scaled="0"/>
                    </a:gradFill>
                    <a:ln w="9525">
                      <a:noFill/>
                      <a:round/>
                      <a:headEnd/>
                      <a:tailEn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anchor="t" anchorCtr="0" compatLnSpc="1">
                      <a:prstTxWarp prst="textNoShape">
                        <a:avLst/>
                      </a:prstTxWarp>
                    </a:bodyPr>
                    <a:lstStyle/>
                    <a:p>
                      <a:endParaRPr lang="en-US" dirty="0"/>
                    </a:p>
                  </p:txBody>
                </p:sp>
                <p:sp>
                  <p:nvSpPr>
                    <p:cNvPr id="26" name="Oval 60"/>
                    <p:cNvSpPr>
                      <a:spLocks noChangeArrowheads="1"/>
                    </p:cNvSpPr>
                    <p:nvPr/>
                  </p:nvSpPr>
                  <p:spPr bwMode="auto">
                    <a:xfrm>
                      <a:off x="2328404" y="1788835"/>
                      <a:ext cx="4476750" cy="229201"/>
                    </a:xfrm>
                    <a:prstGeom prst="ellipse">
                      <a:avLst/>
                    </a:prstGeom>
                    <a:gradFill>
                      <a:gsLst>
                        <a:gs pos="27000">
                          <a:schemeClr val="accent4"/>
                        </a:gs>
                        <a:gs pos="100000">
                          <a:srgbClr val="E6E6E6"/>
                        </a:gs>
                      </a:gsLst>
                      <a:lin ang="16200000" scaled="0"/>
                    </a:gradFill>
                    <a:ln w="9525">
                      <a:noFill/>
                      <a:round/>
                      <a:headEnd/>
                      <a:tailEnd/>
                    </a:ln>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anchor="t" anchorCtr="0" compatLnSpc="1">
                      <a:prstTxWarp prst="textNoShape">
                        <a:avLst/>
                      </a:prstTxWarp>
                    </a:bodyPr>
                    <a:lstStyle/>
                    <a:p>
                      <a:endParaRPr lang="en-US" dirty="0"/>
                    </a:p>
                  </p:txBody>
                </p:sp>
                <p:sp>
                  <p:nvSpPr>
                    <p:cNvPr id="27" name="Rectangle 26"/>
                    <p:cNvSpPr/>
                    <p:nvPr/>
                  </p:nvSpPr>
                  <p:spPr>
                    <a:xfrm>
                      <a:off x="4245024" y="4865700"/>
                      <a:ext cx="660987" cy="875820"/>
                    </a:xfrm>
                    <a:prstGeom prst="rect">
                      <a:avLst/>
                    </a:prstGeom>
                    <a:gradFill>
                      <a:gsLst>
                        <a:gs pos="0">
                          <a:schemeClr val="accent3"/>
                        </a:gs>
                        <a:gs pos="68000">
                          <a:schemeClr val="accent3">
                            <a:lumMod val="60000"/>
                            <a:lumOff val="40000"/>
                          </a:schemeClr>
                        </a:gs>
                        <a:gs pos="100000">
                          <a:schemeClr val="accent3"/>
                        </a:gs>
                      </a:gsLst>
                      <a:lin ang="10800000" scaled="0"/>
                    </a:gradFill>
                    <a:ln w="0">
                      <a:noFill/>
                    </a:ln>
                    <a:effectLst>
                      <a:outerShdw blurRad="88900" dist="38100" dir="2940000" sx="82000" sy="82000" algn="ctr">
                        <a:srgbClr val="000000">
                          <a:alpha val="27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62"/>
                    <p:cNvSpPr>
                      <a:spLocks noChangeArrowheads="1"/>
                    </p:cNvSpPr>
                    <p:nvPr/>
                  </p:nvSpPr>
                  <p:spPr bwMode="auto">
                    <a:xfrm>
                      <a:off x="4245024" y="4800637"/>
                      <a:ext cx="669860" cy="113119"/>
                    </a:xfrm>
                    <a:prstGeom prst="ellipse">
                      <a:avLst/>
                    </a:prstGeom>
                    <a:gradFill>
                      <a:gsLst>
                        <a:gs pos="0">
                          <a:schemeClr val="accent3">
                            <a:lumMod val="40000"/>
                            <a:lumOff val="60000"/>
                          </a:schemeClr>
                        </a:gs>
                        <a:gs pos="81000">
                          <a:schemeClr val="accent3">
                            <a:lumMod val="60000"/>
                            <a:lumOff val="40000"/>
                          </a:schemeClr>
                        </a:gs>
                      </a:gsLst>
                      <a:lin ang="15600000" scaled="0"/>
                    </a:gradFill>
                    <a:ln w="6350">
                      <a:noFill/>
                      <a:round/>
                      <a:headEnd/>
                      <a:tailEnd/>
                    </a:ln>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anchor="t" anchorCtr="0" compatLnSpc="1">
                      <a:prstTxWarp prst="textNoShape">
                        <a:avLst/>
                      </a:prstTxWarp>
                    </a:bodyPr>
                    <a:lstStyle/>
                    <a:p>
                      <a:endParaRPr lang="en-US" dirty="0"/>
                    </a:p>
                  </p:txBody>
                </p:sp>
              </p:grpSp>
              <p:sp>
                <p:nvSpPr>
                  <p:cNvPr id="20" name="Oval 19"/>
                  <p:cNvSpPr/>
                  <p:nvPr/>
                </p:nvSpPr>
                <p:spPr>
                  <a:xfrm>
                    <a:off x="3344396" y="5776235"/>
                    <a:ext cx="2479675" cy="266700"/>
                  </a:xfrm>
                  <a:prstGeom prst="ellipse">
                    <a:avLst/>
                  </a:prstGeom>
                  <a:gradFill flip="none" rotWithShape="1">
                    <a:gsLst>
                      <a:gs pos="0">
                        <a:schemeClr val="bg1">
                          <a:lumMod val="75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sp>
              <p:nvSpPr>
                <p:cNvPr id="18" name="Oval 61"/>
                <p:cNvSpPr>
                  <a:spLocks noChangeArrowheads="1"/>
                </p:cNvSpPr>
                <p:nvPr userDrawn="1"/>
              </p:nvSpPr>
              <p:spPr bwMode="auto">
                <a:xfrm>
                  <a:off x="1890253" y="3255264"/>
                  <a:ext cx="2633562" cy="222801"/>
                </a:xfrm>
                <a:prstGeom prst="ellipse">
                  <a:avLst/>
                </a:prstGeom>
                <a:gradFill>
                  <a:gsLst>
                    <a:gs pos="22000">
                      <a:schemeClr val="accent4"/>
                    </a:gs>
                    <a:gs pos="100000">
                      <a:schemeClr val="accent4">
                        <a:lumMod val="40000"/>
                        <a:lumOff val="60000"/>
                      </a:schemeClr>
                    </a:gs>
                  </a:gsLst>
                  <a:lin ang="16200000" scaled="0"/>
                </a:gradFill>
                <a:ln w="9525">
                  <a:noFill/>
                  <a:round/>
                  <a:headEnd/>
                  <a:tailEn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anchor="t" anchorCtr="0" compatLnSpc="1">
                  <a:prstTxWarp prst="textNoShape">
                    <a:avLst/>
                  </a:prstTxWarp>
                </a:bodyPr>
                <a:lstStyle/>
                <a:p>
                  <a:endParaRPr lang="en-US" dirty="0"/>
                </a:p>
              </p:txBody>
            </p:sp>
          </p:grpSp>
          <p:sp>
            <p:nvSpPr>
              <p:cNvPr id="14" name="Rounded Rectangle 13"/>
              <p:cNvSpPr/>
              <p:nvPr userDrawn="1"/>
            </p:nvSpPr>
            <p:spPr>
              <a:xfrm>
                <a:off x="4186701" y="4869159"/>
                <a:ext cx="2468880" cy="1219581"/>
              </a:xfrm>
              <a:prstGeom prst="roundRect">
                <a:avLst/>
              </a:prstGeom>
              <a:gradFill flip="none" rotWithShape="1">
                <a:gsLst>
                  <a:gs pos="0">
                    <a:schemeClr val="accent3"/>
                  </a:gs>
                  <a:gs pos="31000">
                    <a:schemeClr val="accent3">
                      <a:lumMod val="60000"/>
                      <a:lumOff val="40000"/>
                    </a:schemeClr>
                  </a:gs>
                  <a:gs pos="100000">
                    <a:schemeClr val="accent3"/>
                  </a:gs>
                </a:gsLst>
                <a:lin ang="2700000" scaled="1"/>
                <a:tileRect/>
              </a:gra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15" name="Rounded Rectangle 14"/>
              <p:cNvSpPr/>
              <p:nvPr userDrawn="1"/>
            </p:nvSpPr>
            <p:spPr>
              <a:xfrm>
                <a:off x="5060064" y="3383281"/>
                <a:ext cx="2468880" cy="1219581"/>
              </a:xfrm>
              <a:prstGeom prst="roundRect">
                <a:avLst/>
              </a:prstGeom>
              <a:gradFill flip="none" rotWithShape="1">
                <a:gsLst>
                  <a:gs pos="0">
                    <a:schemeClr val="accent5"/>
                  </a:gs>
                  <a:gs pos="35000">
                    <a:schemeClr val="accent5">
                      <a:lumMod val="60000"/>
                      <a:lumOff val="40000"/>
                    </a:schemeClr>
                  </a:gs>
                  <a:gs pos="100000">
                    <a:schemeClr val="accent5"/>
                  </a:gs>
                </a:gsLst>
                <a:lin ang="2700000" scaled="1"/>
                <a:tileRect/>
              </a:gra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16" name="Rounded Rectangle 15"/>
              <p:cNvSpPr/>
              <p:nvPr userDrawn="1"/>
            </p:nvSpPr>
            <p:spPr>
              <a:xfrm>
                <a:off x="5809872" y="1916831"/>
                <a:ext cx="2468880" cy="1219581"/>
              </a:xfrm>
              <a:prstGeom prst="roundRect">
                <a:avLst/>
              </a:prstGeom>
              <a:gradFill flip="none" rotWithShape="1">
                <a:gsLst>
                  <a:gs pos="0">
                    <a:schemeClr val="accent4"/>
                  </a:gs>
                  <a:gs pos="100000">
                    <a:schemeClr val="accent4"/>
                  </a:gs>
                  <a:gs pos="33000">
                    <a:schemeClr val="accent4">
                      <a:lumMod val="60000"/>
                      <a:lumOff val="40000"/>
                    </a:schemeClr>
                  </a:gs>
                </a:gsLst>
                <a:lin ang="2700000" scaled="1"/>
                <a:tileRect/>
              </a:gra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grpSp>
        <p:cxnSp>
          <p:nvCxnSpPr>
            <p:cNvPr id="10" name="Straight Connector 9"/>
            <p:cNvCxnSpPr/>
            <p:nvPr/>
          </p:nvCxnSpPr>
          <p:spPr>
            <a:xfrm>
              <a:off x="4648198" y="3364992"/>
              <a:ext cx="3020146" cy="0"/>
            </a:xfrm>
            <a:prstGeom prst="line">
              <a:avLst/>
            </a:prstGeom>
            <a:ln w="635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733800" y="4818888"/>
              <a:ext cx="3214464" cy="5059"/>
            </a:xfrm>
            <a:prstGeom prst="line">
              <a:avLst/>
            </a:prstGeom>
            <a:ln w="635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580112" y="1904356"/>
              <a:ext cx="2808312" cy="0"/>
            </a:xfrm>
            <a:prstGeom prst="line">
              <a:avLst/>
            </a:prstGeom>
            <a:ln w="635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9" name="Text Placeholder 22"/>
          <p:cNvSpPr>
            <a:spLocks noGrp="1"/>
          </p:cNvSpPr>
          <p:nvPr>
            <p:ph type="body" sz="quarter" idx="23" hasCustomPrompt="1"/>
          </p:nvPr>
        </p:nvSpPr>
        <p:spPr>
          <a:xfrm>
            <a:off x="6814443" y="3397261"/>
            <a:ext cx="3198756" cy="422300"/>
          </a:xfrm>
          <a:noFill/>
          <a:ln>
            <a:noFill/>
          </a:ln>
        </p:spPr>
        <p:txBody>
          <a:bodyPr anchor="ctr" anchorCtr="1">
            <a:no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label</a:t>
            </a:r>
          </a:p>
        </p:txBody>
      </p:sp>
      <p:sp>
        <p:nvSpPr>
          <p:cNvPr id="30" name="Text Placeholder 22"/>
          <p:cNvSpPr>
            <a:spLocks noGrp="1"/>
          </p:cNvSpPr>
          <p:nvPr>
            <p:ph type="body" sz="quarter" idx="24" hasCustomPrompt="1"/>
          </p:nvPr>
        </p:nvSpPr>
        <p:spPr>
          <a:xfrm>
            <a:off x="6814443" y="3819562"/>
            <a:ext cx="3198756" cy="909559"/>
          </a:xfrm>
          <a:noFill/>
          <a:ln>
            <a:noFill/>
          </a:ln>
        </p:spPr>
        <p:txBody>
          <a:bodyPr anchor="t">
            <a:normAutofit/>
          </a:bodyPr>
          <a:lstStyle>
            <a:lvl1pPr marL="0" indent="0" algn="l">
              <a:buFontTx/>
              <a:buNone/>
              <a:defRPr sz="16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31" name="Text Placeholder 22"/>
          <p:cNvSpPr>
            <a:spLocks noGrp="1"/>
          </p:cNvSpPr>
          <p:nvPr>
            <p:ph type="body" sz="quarter" idx="25" hasCustomPrompt="1"/>
          </p:nvPr>
        </p:nvSpPr>
        <p:spPr>
          <a:xfrm>
            <a:off x="7792359" y="1764702"/>
            <a:ext cx="3198756" cy="422300"/>
          </a:xfrm>
          <a:noFill/>
          <a:ln>
            <a:noFill/>
          </a:ln>
        </p:spPr>
        <p:txBody>
          <a:bodyPr anchor="ctr" anchorCtr="1">
            <a:no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label</a:t>
            </a:r>
          </a:p>
        </p:txBody>
      </p:sp>
      <p:sp>
        <p:nvSpPr>
          <p:cNvPr id="32" name="Text Placeholder 22"/>
          <p:cNvSpPr>
            <a:spLocks noGrp="1"/>
          </p:cNvSpPr>
          <p:nvPr>
            <p:ph type="body" sz="quarter" idx="26" hasCustomPrompt="1"/>
          </p:nvPr>
        </p:nvSpPr>
        <p:spPr>
          <a:xfrm>
            <a:off x="7789501" y="2201330"/>
            <a:ext cx="3198756" cy="882879"/>
          </a:xfrm>
          <a:noFill/>
          <a:ln>
            <a:noFill/>
          </a:ln>
        </p:spPr>
        <p:txBody>
          <a:bodyPr anchor="t">
            <a:normAutofit/>
          </a:bodyPr>
          <a:lstStyle>
            <a:lvl1pPr marL="0" indent="0" algn="l">
              <a:buFontTx/>
              <a:buNone/>
              <a:defRPr sz="16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33" name="Text Placeholder 22"/>
          <p:cNvSpPr>
            <a:spLocks noGrp="1"/>
          </p:cNvSpPr>
          <p:nvPr>
            <p:ph type="body" sz="quarter" idx="27" hasCustomPrompt="1"/>
          </p:nvPr>
        </p:nvSpPr>
        <p:spPr>
          <a:xfrm>
            <a:off x="5656353" y="5050136"/>
            <a:ext cx="3198756" cy="420721"/>
          </a:xfrm>
          <a:noFill/>
          <a:ln>
            <a:noFill/>
          </a:ln>
        </p:spPr>
        <p:txBody>
          <a:bodyPr anchor="ctr" anchorCtr="1">
            <a:no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label</a:t>
            </a:r>
          </a:p>
        </p:txBody>
      </p:sp>
      <p:sp>
        <p:nvSpPr>
          <p:cNvPr id="34" name="Text Placeholder 22"/>
          <p:cNvSpPr>
            <a:spLocks noGrp="1"/>
          </p:cNvSpPr>
          <p:nvPr>
            <p:ph type="body" sz="quarter" idx="28" hasCustomPrompt="1"/>
          </p:nvPr>
        </p:nvSpPr>
        <p:spPr>
          <a:xfrm>
            <a:off x="5656353" y="5482285"/>
            <a:ext cx="3198756" cy="913541"/>
          </a:xfrm>
          <a:noFill/>
          <a:ln>
            <a:noFill/>
          </a:ln>
        </p:spPr>
        <p:txBody>
          <a:bodyPr anchor="t">
            <a:normAutofit/>
          </a:bodyPr>
          <a:lstStyle>
            <a:lvl1pPr marL="0" indent="0" algn="l">
              <a:buFontTx/>
              <a:buNone/>
              <a:defRPr sz="16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35" name="Text Placeholder 22"/>
          <p:cNvSpPr>
            <a:spLocks noGrp="1"/>
          </p:cNvSpPr>
          <p:nvPr>
            <p:ph type="body" sz="quarter" idx="29" hasCustomPrompt="1"/>
          </p:nvPr>
        </p:nvSpPr>
        <p:spPr>
          <a:xfrm>
            <a:off x="3839980" y="5190375"/>
            <a:ext cx="894678" cy="463659"/>
          </a:xfrm>
          <a:noFill/>
          <a:ln>
            <a:noFill/>
          </a:ln>
        </p:spPr>
        <p:txBody>
          <a:bodyPr anchor="ctr" anchorCtr="1">
            <a:noAutofit/>
          </a:bodyPr>
          <a:lstStyle>
            <a:lvl1pPr marL="0" indent="0" algn="ctr">
              <a:buFontTx/>
              <a:buNone/>
              <a:defRPr sz="32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3</a:t>
            </a:r>
          </a:p>
        </p:txBody>
      </p:sp>
      <p:sp>
        <p:nvSpPr>
          <p:cNvPr id="36" name="Text Placeholder 22"/>
          <p:cNvSpPr>
            <a:spLocks noGrp="1"/>
          </p:cNvSpPr>
          <p:nvPr>
            <p:ph type="body" sz="quarter" idx="30" hasCustomPrompt="1"/>
          </p:nvPr>
        </p:nvSpPr>
        <p:spPr>
          <a:xfrm>
            <a:off x="3839980" y="3997467"/>
            <a:ext cx="894678" cy="533390"/>
          </a:xfrm>
          <a:noFill/>
          <a:ln>
            <a:noFill/>
          </a:ln>
        </p:spPr>
        <p:txBody>
          <a:bodyPr anchor="ctr" anchorCtr="1">
            <a:noAutofit/>
          </a:bodyPr>
          <a:lstStyle>
            <a:lvl1pPr marL="0" indent="0" algn="ctr">
              <a:buFontTx/>
              <a:buNone/>
              <a:defRPr sz="32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2</a:t>
            </a:r>
          </a:p>
        </p:txBody>
      </p:sp>
      <p:sp>
        <p:nvSpPr>
          <p:cNvPr id="37" name="Text Placeholder 22"/>
          <p:cNvSpPr>
            <a:spLocks noGrp="1"/>
          </p:cNvSpPr>
          <p:nvPr>
            <p:ph type="body" sz="quarter" idx="31" hasCustomPrompt="1"/>
          </p:nvPr>
        </p:nvSpPr>
        <p:spPr>
          <a:xfrm>
            <a:off x="3839980" y="2527756"/>
            <a:ext cx="894678" cy="533390"/>
          </a:xfrm>
          <a:noFill/>
          <a:ln>
            <a:noFill/>
          </a:ln>
        </p:spPr>
        <p:txBody>
          <a:bodyPr anchor="ctr" anchorCtr="1">
            <a:noAutofit/>
          </a:bodyPr>
          <a:lstStyle>
            <a:lvl1pPr marL="0" indent="0" algn="ctr">
              <a:buFontTx/>
              <a:buNone/>
              <a:defRPr sz="32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1</a:t>
            </a:r>
          </a:p>
        </p:txBody>
      </p:sp>
    </p:spTree>
    <p:extLst>
      <p:ext uri="{BB962C8B-B14F-4D97-AF65-F5344CB8AC3E}">
        <p14:creationId xmlns:p14="http://schemas.microsoft.com/office/powerpoint/2010/main" val="200668757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Managed Process Diagram">
    <p:spTree>
      <p:nvGrpSpPr>
        <p:cNvPr id="1" name=""/>
        <p:cNvGrpSpPr/>
        <p:nvPr/>
      </p:nvGrpSpPr>
      <p:grpSpPr>
        <a:xfrm>
          <a:off x="0" y="0"/>
          <a:ext cx="0" cy="0"/>
          <a:chOff x="0" y="0"/>
          <a:chExt cx="0" cy="0"/>
        </a:xfrm>
      </p:grpSpPr>
      <p:sp>
        <p:nvSpPr>
          <p:cNvPr id="6" name="Rectangle 5"/>
          <p:cNvSpPr/>
          <p:nvPr>
            <p:custDataLst>
              <p:tags r:id="rId1"/>
            </p:custDataLst>
          </p:nvPr>
        </p:nvSpPr>
        <p:spPr>
          <a:xfrm>
            <a:off x="2117" y="1485130"/>
            <a:ext cx="12190413" cy="537644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IN" dirty="0"/>
          </a:p>
        </p:txBody>
      </p:sp>
      <p:sp>
        <p:nvSpPr>
          <p:cNvPr id="2" name="Title 1"/>
          <p:cNvSpPr>
            <a:spLocks noGrp="1"/>
          </p:cNvSpPr>
          <p:nvPr>
            <p:ph type="title"/>
            <p:custDataLst>
              <p:tags r:id="rId2"/>
            </p:custDataLst>
          </p:nvPr>
        </p:nvSpPr>
        <p:spPr>
          <a:solidFill>
            <a:srgbClr val="797A7F">
              <a:alpha val="10000"/>
            </a:srgbClr>
          </a:solidFill>
        </p:spPr>
        <p:txBody>
          <a:bodyPr/>
          <a:lstStyle/>
          <a:p>
            <a:r>
              <a:rPr lang="en-US"/>
              <a:t>Click to edit Master title style</a:t>
            </a:r>
            <a:endParaRPr lang="en-IN" dirty="0"/>
          </a:p>
        </p:txBody>
      </p:sp>
      <p:sp>
        <p:nvSpPr>
          <p:cNvPr id="3" name="Date Placeholder 2"/>
          <p:cNvSpPr>
            <a:spLocks noGrp="1"/>
          </p:cNvSpPr>
          <p:nvPr>
            <p:ph type="dt" sz="half" idx="10"/>
          </p:nvPr>
        </p:nvSpPr>
        <p:spPr/>
        <p:txBody>
          <a:bodyPr/>
          <a:lstStyle/>
          <a:p>
            <a:fld id="{275B5A12-BF40-487B-9B07-94374245DEF5}" type="datetimeFigureOut">
              <a:rPr lang="en-US" smtClean="0"/>
              <a:t>4/1/2025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A646B2-FA89-47DE-9A40-3BEE6D901A6D}" type="slidenum">
              <a:rPr lang="en-US" smtClean="0"/>
              <a:t>‹#›</a:t>
            </a:fld>
            <a:endParaRPr lang="en-US"/>
          </a:p>
        </p:txBody>
      </p:sp>
      <p:grpSp>
        <p:nvGrpSpPr>
          <p:cNvPr id="57" name="Group 56"/>
          <p:cNvGrpSpPr/>
          <p:nvPr>
            <p:custDataLst>
              <p:tags r:id="rId3"/>
            </p:custDataLst>
          </p:nvPr>
        </p:nvGrpSpPr>
        <p:grpSpPr>
          <a:xfrm>
            <a:off x="719308" y="1557658"/>
            <a:ext cx="10751799" cy="4993711"/>
            <a:chOff x="107501" y="1556793"/>
            <a:chExt cx="8856984" cy="4896544"/>
          </a:xfrm>
        </p:grpSpPr>
        <p:graphicFrame>
          <p:nvGraphicFramePr>
            <p:cNvPr id="58" name="Diagram 57"/>
            <p:cNvGraphicFramePr/>
            <p:nvPr userDrawn="1">
              <p:extLst>
                <p:ext uri="{D42A27DB-BD31-4B8C-83A1-F6EECF244321}">
                  <p14:modId xmlns:p14="http://schemas.microsoft.com/office/powerpoint/2010/main" val="224609514"/>
                </p:ext>
              </p:extLst>
            </p:nvPr>
          </p:nvGraphicFramePr>
          <p:xfrm>
            <a:off x="107501" y="1556793"/>
            <a:ext cx="8856984" cy="48965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9" name="Bent Arrow 58"/>
            <p:cNvSpPr/>
            <p:nvPr/>
          </p:nvSpPr>
          <p:spPr>
            <a:xfrm>
              <a:off x="2285448" y="2348881"/>
              <a:ext cx="1014084" cy="1005840"/>
            </a:xfrm>
            <a:prstGeom prst="bentArrow">
              <a:avLst/>
            </a:prstGeom>
            <a:gradFill>
              <a:gsLst>
                <a:gs pos="0">
                  <a:schemeClr val="bg1">
                    <a:lumMod val="65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0" name="Bent Arrow 59"/>
            <p:cNvSpPr/>
            <p:nvPr/>
          </p:nvSpPr>
          <p:spPr>
            <a:xfrm rot="16200000" flipH="1" flipV="1">
              <a:off x="5919481" y="2344758"/>
              <a:ext cx="1005840" cy="1014084"/>
            </a:xfrm>
            <a:prstGeom prst="bentArrow">
              <a:avLst/>
            </a:prstGeom>
            <a:gradFill>
              <a:gsLst>
                <a:gs pos="0">
                  <a:schemeClr val="bg1">
                    <a:lumMod val="65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1" name="Bent Arrow 60"/>
            <p:cNvSpPr/>
            <p:nvPr/>
          </p:nvSpPr>
          <p:spPr>
            <a:xfrm flipH="1" flipV="1">
              <a:off x="5917650" y="4653135"/>
              <a:ext cx="1014084" cy="1005840"/>
            </a:xfrm>
            <a:prstGeom prst="bentArrow">
              <a:avLst/>
            </a:prstGeom>
            <a:gradFill>
              <a:gsLst>
                <a:gs pos="0">
                  <a:schemeClr val="bg1">
                    <a:lumMod val="65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2" name="Bent Arrow 61"/>
            <p:cNvSpPr/>
            <p:nvPr/>
          </p:nvSpPr>
          <p:spPr>
            <a:xfrm rot="5400000" flipH="1" flipV="1">
              <a:off x="2289573" y="4649013"/>
              <a:ext cx="1005840" cy="1014084"/>
            </a:xfrm>
            <a:prstGeom prst="bentArrow">
              <a:avLst/>
            </a:prstGeom>
            <a:gradFill>
              <a:gsLst>
                <a:gs pos="0">
                  <a:schemeClr val="bg1">
                    <a:lumMod val="65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63" name="Text Placeholder 22"/>
          <p:cNvSpPr>
            <a:spLocks noGrp="1"/>
          </p:cNvSpPr>
          <p:nvPr>
            <p:ph type="body" sz="quarter" idx="25" hasCustomPrompt="1"/>
          </p:nvPr>
        </p:nvSpPr>
        <p:spPr>
          <a:xfrm>
            <a:off x="7351902" y="3446643"/>
            <a:ext cx="2991776" cy="442258"/>
          </a:xfrm>
          <a:noFill/>
          <a:ln>
            <a:noFill/>
          </a:ln>
        </p:spPr>
        <p:txBody>
          <a:bodyPr anchor="ctr" anchorCtr="1">
            <a:no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3. Click to add label</a:t>
            </a:r>
          </a:p>
        </p:txBody>
      </p:sp>
      <p:sp>
        <p:nvSpPr>
          <p:cNvPr id="64" name="Text Placeholder 22"/>
          <p:cNvSpPr>
            <a:spLocks noGrp="1"/>
          </p:cNvSpPr>
          <p:nvPr>
            <p:ph type="body" sz="quarter" idx="26" hasCustomPrompt="1"/>
          </p:nvPr>
        </p:nvSpPr>
        <p:spPr>
          <a:xfrm>
            <a:off x="7351902" y="3926807"/>
            <a:ext cx="2991776" cy="735276"/>
          </a:xfrm>
          <a:noFill/>
          <a:ln>
            <a:noFill/>
          </a:ln>
        </p:spPr>
        <p:txBody>
          <a:bodyPr anchor="t">
            <a:normAutofit/>
          </a:bodyPr>
          <a:lstStyle>
            <a:lvl1pPr marL="0" indent="0" algn="l">
              <a:buFontTx/>
              <a:buNone/>
              <a:defRPr sz="16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65" name="Text Placeholder 22"/>
          <p:cNvSpPr>
            <a:spLocks noGrp="1"/>
          </p:cNvSpPr>
          <p:nvPr>
            <p:ph type="body" sz="quarter" idx="27" hasCustomPrompt="1"/>
          </p:nvPr>
        </p:nvSpPr>
        <p:spPr>
          <a:xfrm>
            <a:off x="1871287" y="3478317"/>
            <a:ext cx="3167940" cy="442258"/>
          </a:xfrm>
          <a:noFill/>
          <a:ln>
            <a:noFill/>
          </a:ln>
        </p:spPr>
        <p:txBody>
          <a:bodyPr lIns="121917" rIns="121917" anchor="ctr" anchorCtr="1">
            <a:no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1. Click to add label</a:t>
            </a:r>
          </a:p>
        </p:txBody>
      </p:sp>
      <p:sp>
        <p:nvSpPr>
          <p:cNvPr id="66" name="Text Placeholder 22"/>
          <p:cNvSpPr>
            <a:spLocks noGrp="1"/>
          </p:cNvSpPr>
          <p:nvPr>
            <p:ph type="body" sz="quarter" idx="28" hasCustomPrompt="1"/>
          </p:nvPr>
        </p:nvSpPr>
        <p:spPr>
          <a:xfrm>
            <a:off x="1871288" y="3897500"/>
            <a:ext cx="3167938" cy="817944"/>
          </a:xfrm>
          <a:noFill/>
          <a:ln>
            <a:noFill/>
          </a:ln>
        </p:spPr>
        <p:txBody>
          <a:bodyPr anchor="t">
            <a:normAutofit/>
          </a:bodyPr>
          <a:lstStyle>
            <a:lvl1pPr marL="0" indent="0" algn="l">
              <a:buFontTx/>
              <a:buNone/>
              <a:defRPr sz="16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67" name="Text Placeholder 22"/>
          <p:cNvSpPr>
            <a:spLocks noGrp="1"/>
          </p:cNvSpPr>
          <p:nvPr>
            <p:ph type="body" sz="quarter" idx="29" hasCustomPrompt="1"/>
          </p:nvPr>
        </p:nvSpPr>
        <p:spPr>
          <a:xfrm>
            <a:off x="4647959" y="1573496"/>
            <a:ext cx="3175439" cy="439372"/>
          </a:xfrm>
          <a:noFill/>
          <a:ln>
            <a:noFill/>
          </a:ln>
        </p:spPr>
        <p:txBody>
          <a:bodyPr anchor="ctr" anchorCtr="1">
            <a:no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2. Click to add label</a:t>
            </a:r>
          </a:p>
        </p:txBody>
      </p:sp>
      <p:sp>
        <p:nvSpPr>
          <p:cNvPr id="68" name="Text Placeholder 22"/>
          <p:cNvSpPr>
            <a:spLocks noGrp="1"/>
          </p:cNvSpPr>
          <p:nvPr>
            <p:ph type="body" sz="quarter" idx="30" hasCustomPrompt="1"/>
          </p:nvPr>
        </p:nvSpPr>
        <p:spPr>
          <a:xfrm>
            <a:off x="4647959" y="1988153"/>
            <a:ext cx="3175439" cy="840540"/>
          </a:xfrm>
          <a:noFill/>
          <a:ln>
            <a:noFill/>
          </a:ln>
        </p:spPr>
        <p:txBody>
          <a:bodyPr anchor="t">
            <a:normAutofit/>
          </a:bodyPr>
          <a:lstStyle>
            <a:lvl1pPr marL="0" indent="0" algn="l">
              <a:buFontTx/>
              <a:buNone/>
              <a:defRPr sz="16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69" name="Text Placeholder 22"/>
          <p:cNvSpPr>
            <a:spLocks noGrp="1"/>
          </p:cNvSpPr>
          <p:nvPr>
            <p:ph type="body" sz="quarter" idx="31" hasCustomPrompt="1"/>
          </p:nvPr>
        </p:nvSpPr>
        <p:spPr>
          <a:xfrm>
            <a:off x="4559237" y="5288418"/>
            <a:ext cx="3178218" cy="439372"/>
          </a:xfrm>
          <a:noFill/>
          <a:ln>
            <a:noFill/>
          </a:ln>
        </p:spPr>
        <p:txBody>
          <a:bodyPr anchor="ctr" anchorCtr="1">
            <a:no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4. Click to add label</a:t>
            </a:r>
          </a:p>
        </p:txBody>
      </p:sp>
      <p:sp>
        <p:nvSpPr>
          <p:cNvPr id="70" name="Text Placeholder 22"/>
          <p:cNvSpPr>
            <a:spLocks noGrp="1"/>
          </p:cNvSpPr>
          <p:nvPr>
            <p:ph type="body" sz="quarter" idx="32" hasCustomPrompt="1"/>
          </p:nvPr>
        </p:nvSpPr>
        <p:spPr>
          <a:xfrm>
            <a:off x="4559236" y="5752746"/>
            <a:ext cx="3175439" cy="735276"/>
          </a:xfrm>
          <a:noFill/>
          <a:ln>
            <a:noFill/>
          </a:ln>
        </p:spPr>
        <p:txBody>
          <a:bodyPr anchor="t">
            <a:normAutofit/>
          </a:bodyPr>
          <a:lstStyle>
            <a:lvl1pPr marL="0" indent="0" algn="l">
              <a:buFontTx/>
              <a:buNone/>
              <a:defRPr sz="16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71" name="Text Placeholder 22"/>
          <p:cNvSpPr>
            <a:spLocks noGrp="1"/>
          </p:cNvSpPr>
          <p:nvPr>
            <p:ph type="body" sz="quarter" idx="18" hasCustomPrompt="1"/>
          </p:nvPr>
        </p:nvSpPr>
        <p:spPr>
          <a:xfrm>
            <a:off x="5236370" y="3357786"/>
            <a:ext cx="1741352" cy="1406003"/>
          </a:xfrm>
          <a:noFill/>
          <a:ln>
            <a:noFill/>
          </a:ln>
        </p:spPr>
        <p:txBody>
          <a:bodyPr anchor="ctr" anchorCtr="1">
            <a:no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label</a:t>
            </a:r>
          </a:p>
        </p:txBody>
      </p:sp>
      <p:sp>
        <p:nvSpPr>
          <p:cNvPr id="72" name="Text Placeholder 22"/>
          <p:cNvSpPr>
            <a:spLocks noGrp="1"/>
          </p:cNvSpPr>
          <p:nvPr>
            <p:ph type="body" sz="quarter" idx="35" hasCustomPrompt="1"/>
          </p:nvPr>
        </p:nvSpPr>
        <p:spPr>
          <a:xfrm>
            <a:off x="6836340" y="3845552"/>
            <a:ext cx="555010" cy="448338"/>
          </a:xfrm>
          <a:noFill/>
          <a:ln>
            <a:noFill/>
          </a:ln>
        </p:spPr>
        <p:txBody>
          <a:bodyPr anchor="ctr" anchorCtr="1">
            <a:no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3</a:t>
            </a:r>
          </a:p>
        </p:txBody>
      </p:sp>
      <p:sp>
        <p:nvSpPr>
          <p:cNvPr id="73" name="Text Placeholder 22"/>
          <p:cNvSpPr>
            <a:spLocks noGrp="1"/>
          </p:cNvSpPr>
          <p:nvPr>
            <p:ph type="body" sz="quarter" idx="36" hasCustomPrompt="1"/>
          </p:nvPr>
        </p:nvSpPr>
        <p:spPr>
          <a:xfrm>
            <a:off x="5879182" y="4853664"/>
            <a:ext cx="555010" cy="448338"/>
          </a:xfrm>
          <a:noFill/>
          <a:ln>
            <a:noFill/>
          </a:ln>
        </p:spPr>
        <p:txBody>
          <a:bodyPr anchor="ctr" anchorCtr="1">
            <a:no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4</a:t>
            </a:r>
          </a:p>
        </p:txBody>
      </p:sp>
      <p:sp>
        <p:nvSpPr>
          <p:cNvPr id="74" name="Text Placeholder 22"/>
          <p:cNvSpPr>
            <a:spLocks noGrp="1"/>
          </p:cNvSpPr>
          <p:nvPr>
            <p:ph type="body" sz="quarter" idx="33" hasCustomPrompt="1"/>
          </p:nvPr>
        </p:nvSpPr>
        <p:spPr>
          <a:xfrm>
            <a:off x="4892124" y="3845552"/>
            <a:ext cx="555010" cy="448338"/>
          </a:xfrm>
          <a:noFill/>
          <a:ln>
            <a:noFill/>
          </a:ln>
        </p:spPr>
        <p:txBody>
          <a:bodyPr anchor="ctr" anchorCtr="1">
            <a:no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1</a:t>
            </a:r>
          </a:p>
        </p:txBody>
      </p:sp>
      <p:sp>
        <p:nvSpPr>
          <p:cNvPr id="75" name="Text Placeholder 22"/>
          <p:cNvSpPr>
            <a:spLocks noGrp="1"/>
          </p:cNvSpPr>
          <p:nvPr>
            <p:ph type="body" sz="quarter" idx="34" hasCustomPrompt="1"/>
          </p:nvPr>
        </p:nvSpPr>
        <p:spPr>
          <a:xfrm>
            <a:off x="5849169" y="2806086"/>
            <a:ext cx="555010" cy="448338"/>
          </a:xfrm>
          <a:noFill/>
          <a:ln>
            <a:noFill/>
          </a:ln>
        </p:spPr>
        <p:txBody>
          <a:bodyPr anchor="ctr" anchorCtr="1">
            <a:no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2</a:t>
            </a:r>
          </a:p>
        </p:txBody>
      </p:sp>
    </p:spTree>
    <p:extLst>
      <p:ext uri="{BB962C8B-B14F-4D97-AF65-F5344CB8AC3E}">
        <p14:creationId xmlns:p14="http://schemas.microsoft.com/office/powerpoint/2010/main" val="119741557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5 Level Pyramid Diagram">
    <p:spTree>
      <p:nvGrpSpPr>
        <p:cNvPr id="1" name=""/>
        <p:cNvGrpSpPr/>
        <p:nvPr/>
      </p:nvGrpSpPr>
      <p:grpSpPr>
        <a:xfrm>
          <a:off x="0" y="0"/>
          <a:ext cx="0" cy="0"/>
          <a:chOff x="0" y="0"/>
          <a:chExt cx="0" cy="0"/>
        </a:xfrm>
      </p:grpSpPr>
      <p:sp>
        <p:nvSpPr>
          <p:cNvPr id="6" name="Rectangle 5"/>
          <p:cNvSpPr/>
          <p:nvPr>
            <p:custDataLst>
              <p:tags r:id="rId1"/>
            </p:custDataLst>
          </p:nvPr>
        </p:nvSpPr>
        <p:spPr>
          <a:xfrm>
            <a:off x="2117" y="1485130"/>
            <a:ext cx="12190413" cy="537644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IN" dirty="0"/>
          </a:p>
        </p:txBody>
      </p:sp>
      <p:sp>
        <p:nvSpPr>
          <p:cNvPr id="2" name="Title 1"/>
          <p:cNvSpPr>
            <a:spLocks noGrp="1"/>
          </p:cNvSpPr>
          <p:nvPr>
            <p:ph type="title"/>
            <p:custDataLst>
              <p:tags r:id="rId2"/>
            </p:custDataLst>
          </p:nvPr>
        </p:nvSpPr>
        <p:spPr>
          <a:solidFill>
            <a:srgbClr val="797A7F">
              <a:alpha val="10000"/>
            </a:srgbClr>
          </a:solidFill>
        </p:spPr>
        <p:txBody>
          <a:bodyPr/>
          <a:lstStyle/>
          <a:p>
            <a:r>
              <a:rPr lang="en-US"/>
              <a:t>Click to edit Master title style</a:t>
            </a:r>
            <a:endParaRPr lang="en-IN" dirty="0"/>
          </a:p>
        </p:txBody>
      </p:sp>
      <p:sp>
        <p:nvSpPr>
          <p:cNvPr id="3" name="Date Placeholder 2"/>
          <p:cNvSpPr>
            <a:spLocks noGrp="1"/>
          </p:cNvSpPr>
          <p:nvPr>
            <p:ph type="dt" sz="half" idx="10"/>
          </p:nvPr>
        </p:nvSpPr>
        <p:spPr/>
        <p:txBody>
          <a:bodyPr/>
          <a:lstStyle/>
          <a:p>
            <a:fld id="{275B5A12-BF40-487B-9B07-94374245DEF5}" type="datetimeFigureOut">
              <a:rPr lang="en-US" smtClean="0"/>
              <a:t>4/1/2025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A646B2-FA89-47DE-9A40-3BEE6D901A6D}" type="slidenum">
              <a:rPr lang="en-US" smtClean="0"/>
              <a:t>‹#›</a:t>
            </a:fld>
            <a:endParaRPr lang="en-US"/>
          </a:p>
        </p:txBody>
      </p:sp>
      <p:grpSp>
        <p:nvGrpSpPr>
          <p:cNvPr id="8" name="Group 7"/>
          <p:cNvGrpSpPr/>
          <p:nvPr>
            <p:custDataLst>
              <p:tags r:id="rId3"/>
            </p:custDataLst>
          </p:nvPr>
        </p:nvGrpSpPr>
        <p:grpSpPr>
          <a:xfrm>
            <a:off x="797845" y="1599278"/>
            <a:ext cx="10865255" cy="4825652"/>
            <a:chOff x="598462" y="1682940"/>
            <a:chExt cx="8005986" cy="4482364"/>
          </a:xfrm>
        </p:grpSpPr>
        <p:graphicFrame>
          <p:nvGraphicFramePr>
            <p:cNvPr id="49" name="Diagram 48"/>
            <p:cNvGraphicFramePr/>
            <p:nvPr>
              <p:extLst>
                <p:ext uri="{D42A27DB-BD31-4B8C-83A1-F6EECF244321}">
                  <p14:modId xmlns:p14="http://schemas.microsoft.com/office/powerpoint/2010/main" val="2547569133"/>
                </p:ext>
              </p:extLst>
            </p:nvPr>
          </p:nvGraphicFramePr>
          <p:xfrm>
            <a:off x="598462" y="1687445"/>
            <a:ext cx="5255930" cy="446115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58" name="Group 57"/>
            <p:cNvGrpSpPr/>
            <p:nvPr userDrawn="1"/>
          </p:nvGrpSpPr>
          <p:grpSpPr>
            <a:xfrm>
              <a:off x="4924008" y="3466020"/>
              <a:ext cx="2612014" cy="867696"/>
              <a:chOff x="3154679" y="5"/>
              <a:chExt cx="2560314" cy="1289306"/>
            </a:xfrm>
            <a:gradFill flip="none" rotWithShape="1">
              <a:gsLst>
                <a:gs pos="100000">
                  <a:schemeClr val="accent5"/>
                </a:gs>
                <a:gs pos="0">
                  <a:schemeClr val="accent5">
                    <a:lumMod val="75000"/>
                  </a:schemeClr>
                </a:gs>
                <a:gs pos="34000">
                  <a:schemeClr val="accent5">
                    <a:lumMod val="40000"/>
                    <a:lumOff val="60000"/>
                  </a:schemeClr>
                </a:gs>
              </a:gsLst>
              <a:lin ang="2700000" scaled="1"/>
              <a:tileRect/>
            </a:gradFill>
          </p:grpSpPr>
          <p:sp>
            <p:nvSpPr>
              <p:cNvPr id="71" name="Rounded Rectangle 70"/>
              <p:cNvSpPr/>
              <p:nvPr userDrawn="1"/>
            </p:nvSpPr>
            <p:spPr>
              <a:xfrm>
                <a:off x="3154679" y="5"/>
                <a:ext cx="2560314" cy="1289306"/>
              </a:xfrm>
              <a:prstGeom prst="roundRect">
                <a:avLst/>
              </a:prstGeom>
              <a:grp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72" name="Rounded Rectangle 4"/>
              <p:cNvSpPr/>
              <p:nvPr userDrawn="1"/>
            </p:nvSpPr>
            <p:spPr>
              <a:xfrm>
                <a:off x="3217618" y="62944"/>
                <a:ext cx="2434436" cy="116342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lvl="0" algn="ctr" defTabSz="3852237">
                  <a:lnSpc>
                    <a:spcPct val="90000"/>
                  </a:lnSpc>
                  <a:spcBef>
                    <a:spcPct val="0"/>
                  </a:spcBef>
                  <a:spcAft>
                    <a:spcPct val="35000"/>
                  </a:spcAft>
                </a:pPr>
                <a:endParaRPr lang="en-US" sz="8700" kern="1200" dirty="0"/>
              </a:p>
            </p:txBody>
          </p:sp>
        </p:grpSp>
        <p:grpSp>
          <p:nvGrpSpPr>
            <p:cNvPr id="59" name="Group 58"/>
            <p:cNvGrpSpPr/>
            <p:nvPr userDrawn="1"/>
          </p:nvGrpSpPr>
          <p:grpSpPr>
            <a:xfrm>
              <a:off x="4338792" y="2586719"/>
              <a:ext cx="2612014" cy="867696"/>
              <a:chOff x="3154679" y="4"/>
              <a:chExt cx="2560314" cy="1289307"/>
            </a:xfrm>
            <a:gradFill flip="none" rotWithShape="1">
              <a:gsLst>
                <a:gs pos="0">
                  <a:schemeClr val="accent3">
                    <a:lumMod val="75000"/>
                  </a:schemeClr>
                </a:gs>
                <a:gs pos="35000">
                  <a:schemeClr val="accent3">
                    <a:lumMod val="40000"/>
                    <a:lumOff val="60000"/>
                  </a:schemeClr>
                </a:gs>
                <a:gs pos="100000">
                  <a:schemeClr val="accent3"/>
                </a:gs>
              </a:gsLst>
              <a:lin ang="2700000" scaled="1"/>
              <a:tileRect/>
            </a:gradFill>
          </p:grpSpPr>
          <p:sp>
            <p:nvSpPr>
              <p:cNvPr id="69" name="Rounded Rectangle 68"/>
              <p:cNvSpPr/>
              <p:nvPr userDrawn="1"/>
            </p:nvSpPr>
            <p:spPr>
              <a:xfrm>
                <a:off x="3154679" y="4"/>
                <a:ext cx="2560314" cy="1289307"/>
              </a:xfrm>
              <a:prstGeom prst="roundRect">
                <a:avLst/>
              </a:prstGeom>
              <a:grp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70" name="Rounded Rectangle 4"/>
              <p:cNvSpPr/>
              <p:nvPr userDrawn="1"/>
            </p:nvSpPr>
            <p:spPr>
              <a:xfrm>
                <a:off x="3217618" y="62944"/>
                <a:ext cx="2434436" cy="116342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lvl="0" algn="ctr" defTabSz="3852237">
                  <a:lnSpc>
                    <a:spcPct val="90000"/>
                  </a:lnSpc>
                  <a:spcBef>
                    <a:spcPct val="0"/>
                  </a:spcBef>
                  <a:spcAft>
                    <a:spcPct val="35000"/>
                  </a:spcAft>
                </a:pPr>
                <a:endParaRPr lang="en-US" sz="8700" kern="1200" dirty="0"/>
              </a:p>
            </p:txBody>
          </p:sp>
        </p:grpSp>
        <p:grpSp>
          <p:nvGrpSpPr>
            <p:cNvPr id="60" name="Group 59"/>
            <p:cNvGrpSpPr/>
            <p:nvPr userDrawn="1"/>
          </p:nvGrpSpPr>
          <p:grpSpPr>
            <a:xfrm>
              <a:off x="3808441" y="1682940"/>
              <a:ext cx="2612014" cy="867696"/>
              <a:chOff x="3154680" y="5"/>
              <a:chExt cx="2560314" cy="1289306"/>
            </a:xfrm>
            <a:gradFill flip="none" rotWithShape="1">
              <a:gsLst>
                <a:gs pos="78000">
                  <a:schemeClr val="bg1">
                    <a:lumMod val="95000"/>
                  </a:schemeClr>
                </a:gs>
                <a:gs pos="27000">
                  <a:schemeClr val="bg1">
                    <a:lumMod val="85000"/>
                  </a:schemeClr>
                </a:gs>
                <a:gs pos="2000">
                  <a:schemeClr val="bg1">
                    <a:lumMod val="65000"/>
                  </a:schemeClr>
                </a:gs>
                <a:gs pos="100000">
                  <a:schemeClr val="bg1">
                    <a:lumMod val="65000"/>
                  </a:schemeClr>
                </a:gs>
              </a:gsLst>
              <a:lin ang="2700000" scaled="1"/>
              <a:tileRect/>
            </a:gradFill>
          </p:grpSpPr>
          <p:sp>
            <p:nvSpPr>
              <p:cNvPr id="67" name="Rounded Rectangle 66"/>
              <p:cNvSpPr/>
              <p:nvPr userDrawn="1"/>
            </p:nvSpPr>
            <p:spPr>
              <a:xfrm>
                <a:off x="3154680" y="5"/>
                <a:ext cx="2560314" cy="1289306"/>
              </a:xfrm>
              <a:prstGeom prst="roundRect">
                <a:avLst/>
              </a:prstGeom>
              <a:grp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68" name="Rounded Rectangle 4"/>
              <p:cNvSpPr/>
              <p:nvPr userDrawn="1"/>
            </p:nvSpPr>
            <p:spPr>
              <a:xfrm>
                <a:off x="3217618" y="62944"/>
                <a:ext cx="2434436" cy="116342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lvl="0" algn="ctr" defTabSz="3852237">
                  <a:lnSpc>
                    <a:spcPct val="90000"/>
                  </a:lnSpc>
                  <a:spcBef>
                    <a:spcPct val="0"/>
                  </a:spcBef>
                  <a:spcAft>
                    <a:spcPct val="35000"/>
                  </a:spcAft>
                </a:pPr>
                <a:endParaRPr lang="en-US" sz="8700" kern="1200" dirty="0"/>
              </a:p>
            </p:txBody>
          </p:sp>
        </p:grpSp>
        <p:grpSp>
          <p:nvGrpSpPr>
            <p:cNvPr id="61" name="Group 60"/>
            <p:cNvGrpSpPr/>
            <p:nvPr userDrawn="1"/>
          </p:nvGrpSpPr>
          <p:grpSpPr>
            <a:xfrm>
              <a:off x="5998408" y="5276532"/>
              <a:ext cx="2606040" cy="888772"/>
              <a:chOff x="720078" y="1804841"/>
              <a:chExt cx="2538978" cy="1286861"/>
            </a:xfrm>
            <a:gradFill flip="none" rotWithShape="1">
              <a:gsLst>
                <a:gs pos="100000">
                  <a:schemeClr val="accent2"/>
                </a:gs>
                <a:gs pos="0">
                  <a:schemeClr val="accent2">
                    <a:lumMod val="75000"/>
                  </a:schemeClr>
                </a:gs>
                <a:gs pos="37000">
                  <a:schemeClr val="accent2">
                    <a:lumMod val="40000"/>
                    <a:lumOff val="60000"/>
                  </a:schemeClr>
                </a:gs>
              </a:gsLst>
              <a:lin ang="2700000" scaled="1"/>
              <a:tileRect/>
            </a:gradFill>
          </p:grpSpPr>
          <p:sp>
            <p:nvSpPr>
              <p:cNvPr id="65" name="Rounded Rectangle 64"/>
              <p:cNvSpPr/>
              <p:nvPr userDrawn="1"/>
            </p:nvSpPr>
            <p:spPr>
              <a:xfrm>
                <a:off x="720078" y="1804841"/>
                <a:ext cx="2538978" cy="1286861"/>
              </a:xfrm>
              <a:prstGeom prst="roundRect">
                <a:avLst/>
              </a:prstGeom>
              <a:grp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66" name="Rounded Rectangle 4"/>
              <p:cNvSpPr/>
              <p:nvPr userDrawn="1"/>
            </p:nvSpPr>
            <p:spPr>
              <a:xfrm>
                <a:off x="782897" y="1867660"/>
                <a:ext cx="2434676" cy="11612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lvl="0" algn="ctr" defTabSz="3852237">
                  <a:lnSpc>
                    <a:spcPct val="90000"/>
                  </a:lnSpc>
                  <a:spcBef>
                    <a:spcPct val="0"/>
                  </a:spcBef>
                  <a:spcAft>
                    <a:spcPct val="35000"/>
                  </a:spcAft>
                </a:pPr>
                <a:endParaRPr lang="en-US" sz="8700" kern="1200" dirty="0">
                  <a:solidFill>
                    <a:srgbClr val="FF0000"/>
                  </a:solidFill>
                </a:endParaRPr>
              </a:p>
            </p:txBody>
          </p:sp>
        </p:grpSp>
        <p:grpSp>
          <p:nvGrpSpPr>
            <p:cNvPr id="62" name="Group 61"/>
            <p:cNvGrpSpPr/>
            <p:nvPr userDrawn="1"/>
          </p:nvGrpSpPr>
          <p:grpSpPr>
            <a:xfrm>
              <a:off x="5454319" y="4365560"/>
              <a:ext cx="2612014" cy="867696"/>
              <a:chOff x="3154679" y="5"/>
              <a:chExt cx="2560314" cy="1289306"/>
            </a:xfrm>
            <a:gradFill flip="none" rotWithShape="1">
              <a:gsLst>
                <a:gs pos="100000">
                  <a:schemeClr val="accent4"/>
                </a:gs>
                <a:gs pos="0">
                  <a:schemeClr val="accent4">
                    <a:lumMod val="75000"/>
                  </a:schemeClr>
                </a:gs>
                <a:gs pos="34000">
                  <a:schemeClr val="accent4">
                    <a:lumMod val="40000"/>
                    <a:lumOff val="60000"/>
                  </a:schemeClr>
                </a:gs>
              </a:gsLst>
              <a:lin ang="2700000" scaled="1"/>
              <a:tileRect/>
            </a:gradFill>
          </p:grpSpPr>
          <p:sp>
            <p:nvSpPr>
              <p:cNvPr id="63" name="Rounded Rectangle 62"/>
              <p:cNvSpPr/>
              <p:nvPr userDrawn="1"/>
            </p:nvSpPr>
            <p:spPr>
              <a:xfrm>
                <a:off x="3154679" y="5"/>
                <a:ext cx="2560314" cy="1289306"/>
              </a:xfrm>
              <a:prstGeom prst="roundRect">
                <a:avLst/>
              </a:prstGeom>
              <a:grp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64" name="Rounded Rectangle 4"/>
              <p:cNvSpPr/>
              <p:nvPr userDrawn="1"/>
            </p:nvSpPr>
            <p:spPr>
              <a:xfrm>
                <a:off x="3217618" y="62944"/>
                <a:ext cx="2434436" cy="116342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lvl="0" algn="ctr" defTabSz="3852237">
                  <a:lnSpc>
                    <a:spcPct val="90000"/>
                  </a:lnSpc>
                  <a:spcBef>
                    <a:spcPct val="0"/>
                  </a:spcBef>
                  <a:spcAft>
                    <a:spcPct val="35000"/>
                  </a:spcAft>
                </a:pPr>
                <a:endParaRPr lang="en-US" sz="8700" kern="1200" dirty="0"/>
              </a:p>
            </p:txBody>
          </p:sp>
        </p:grpSp>
        <p:grpSp>
          <p:nvGrpSpPr>
            <p:cNvPr id="52" name="Group 51"/>
            <p:cNvGrpSpPr/>
            <p:nvPr userDrawn="1"/>
          </p:nvGrpSpPr>
          <p:grpSpPr>
            <a:xfrm>
              <a:off x="3334112" y="1685697"/>
              <a:ext cx="5256584" cy="3574135"/>
              <a:chOff x="3347864" y="1630389"/>
              <a:chExt cx="5256584" cy="3574135"/>
            </a:xfrm>
          </p:grpSpPr>
          <p:cxnSp>
            <p:nvCxnSpPr>
              <p:cNvPr id="53" name="Straight Connector 52"/>
              <p:cNvCxnSpPr/>
              <p:nvPr/>
            </p:nvCxnSpPr>
            <p:spPr>
              <a:xfrm>
                <a:off x="3822192" y="2525332"/>
                <a:ext cx="3136718" cy="0"/>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352544" y="3421444"/>
                <a:ext cx="3172065" cy="0"/>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5390551" y="5204524"/>
                <a:ext cx="3213897" cy="0"/>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926926" y="4310249"/>
                <a:ext cx="3101458" cy="0"/>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a:off x="3347864" y="1630389"/>
                <a:ext cx="3086117" cy="0"/>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73" name="Text Placeholder 22"/>
          <p:cNvSpPr>
            <a:spLocks noGrp="1"/>
          </p:cNvSpPr>
          <p:nvPr>
            <p:ph type="body" sz="quarter" idx="17" hasCustomPrompt="1"/>
          </p:nvPr>
        </p:nvSpPr>
        <p:spPr>
          <a:xfrm>
            <a:off x="3608364" y="2712331"/>
            <a:ext cx="1468946" cy="798809"/>
          </a:xfrm>
          <a:noFill/>
          <a:ln>
            <a:noFill/>
          </a:ln>
        </p:spPr>
        <p:txBody>
          <a:bodyPr anchor="ctr" anchorCtr="1">
            <a:noAutofit/>
          </a:bodyPr>
          <a:lstStyle>
            <a:lvl1pPr marL="0" indent="0" algn="ctr">
              <a:buFontTx/>
              <a:buNone/>
              <a:defRPr sz="3200" b="1">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4</a:t>
            </a:r>
          </a:p>
        </p:txBody>
      </p:sp>
      <p:sp>
        <p:nvSpPr>
          <p:cNvPr id="74" name="Text Placeholder 22"/>
          <p:cNvSpPr>
            <a:spLocks noGrp="1"/>
          </p:cNvSpPr>
          <p:nvPr>
            <p:ph type="body" sz="quarter" idx="18" hasCustomPrompt="1"/>
          </p:nvPr>
        </p:nvSpPr>
        <p:spPr>
          <a:xfrm>
            <a:off x="3608364" y="3672660"/>
            <a:ext cx="1468946" cy="809427"/>
          </a:xfrm>
          <a:noFill/>
          <a:ln>
            <a:noFill/>
          </a:ln>
        </p:spPr>
        <p:txBody>
          <a:bodyPr anchor="ctr" anchorCtr="1">
            <a:noAutofit/>
          </a:bodyPr>
          <a:lstStyle>
            <a:lvl1pPr marL="0" indent="0" algn="ctr">
              <a:buFontTx/>
              <a:buNone/>
              <a:defRPr sz="3200" b="1">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3</a:t>
            </a:r>
          </a:p>
        </p:txBody>
      </p:sp>
      <p:sp>
        <p:nvSpPr>
          <p:cNvPr id="75" name="Text Placeholder 22"/>
          <p:cNvSpPr>
            <a:spLocks noGrp="1"/>
          </p:cNvSpPr>
          <p:nvPr>
            <p:ph type="body" sz="quarter" idx="19" hasCustomPrompt="1"/>
          </p:nvPr>
        </p:nvSpPr>
        <p:spPr>
          <a:xfrm>
            <a:off x="3608364" y="4590731"/>
            <a:ext cx="1468946" cy="810521"/>
          </a:xfrm>
          <a:noFill/>
          <a:ln>
            <a:noFill/>
          </a:ln>
        </p:spPr>
        <p:txBody>
          <a:bodyPr anchor="ctr" anchorCtr="1">
            <a:noAutofit/>
          </a:bodyPr>
          <a:lstStyle>
            <a:lvl1pPr marL="0" indent="0" algn="ctr">
              <a:buFontTx/>
              <a:buNone/>
              <a:defRPr sz="3200" b="1">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2</a:t>
            </a:r>
          </a:p>
        </p:txBody>
      </p:sp>
      <p:sp>
        <p:nvSpPr>
          <p:cNvPr id="76" name="Text Placeholder 22"/>
          <p:cNvSpPr>
            <a:spLocks noGrp="1"/>
          </p:cNvSpPr>
          <p:nvPr>
            <p:ph type="body" sz="quarter" idx="20" hasCustomPrompt="1"/>
          </p:nvPr>
        </p:nvSpPr>
        <p:spPr>
          <a:xfrm>
            <a:off x="3608364" y="5497285"/>
            <a:ext cx="1468946" cy="864296"/>
          </a:xfrm>
          <a:noFill/>
          <a:ln>
            <a:noFill/>
          </a:ln>
        </p:spPr>
        <p:txBody>
          <a:bodyPr anchor="ctr" anchorCtr="1">
            <a:noAutofit/>
          </a:bodyPr>
          <a:lstStyle>
            <a:lvl1pPr marL="0" indent="0" algn="ctr">
              <a:buFontTx/>
              <a:buNone/>
              <a:defRPr sz="3200" b="1">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1</a:t>
            </a:r>
          </a:p>
        </p:txBody>
      </p:sp>
      <p:sp>
        <p:nvSpPr>
          <p:cNvPr id="77" name="Text Placeholder 22"/>
          <p:cNvSpPr>
            <a:spLocks noGrp="1"/>
          </p:cNvSpPr>
          <p:nvPr>
            <p:ph type="body" sz="quarter" idx="21" hasCustomPrompt="1"/>
          </p:nvPr>
        </p:nvSpPr>
        <p:spPr>
          <a:xfrm>
            <a:off x="3608364" y="1848035"/>
            <a:ext cx="1468946" cy="702121"/>
          </a:xfrm>
          <a:noFill/>
          <a:ln>
            <a:noFill/>
          </a:ln>
        </p:spPr>
        <p:txBody>
          <a:bodyPr anchor="ctr" anchorCtr="1">
            <a:noAutofit/>
          </a:bodyPr>
          <a:lstStyle>
            <a:lvl1pPr marL="0" indent="0" algn="ctr">
              <a:buFontTx/>
              <a:buNone/>
              <a:defRPr sz="3200" b="1">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5</a:t>
            </a:r>
          </a:p>
        </p:txBody>
      </p:sp>
      <p:sp>
        <p:nvSpPr>
          <p:cNvPr id="78" name="Text Placeholder 22"/>
          <p:cNvSpPr>
            <a:spLocks noGrp="1"/>
          </p:cNvSpPr>
          <p:nvPr>
            <p:ph type="body" sz="quarter" idx="24" hasCustomPrompt="1"/>
          </p:nvPr>
        </p:nvSpPr>
        <p:spPr>
          <a:xfrm>
            <a:off x="5907161" y="2595568"/>
            <a:ext cx="3507998" cy="360123"/>
          </a:xfrm>
          <a:noFill/>
          <a:ln>
            <a:noFill/>
          </a:ln>
        </p:spPr>
        <p:txBody>
          <a:bodyPr anchor="ctr" anchorCtr="1">
            <a:noAutofit/>
          </a:bodyPr>
          <a:lstStyle>
            <a:lvl1pPr marL="0" indent="0" algn="ctr">
              <a:buFontTx/>
              <a:buNone/>
              <a:defRPr sz="2000" b="1">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4. Click to add label</a:t>
            </a:r>
          </a:p>
        </p:txBody>
      </p:sp>
      <p:sp>
        <p:nvSpPr>
          <p:cNvPr id="79" name="Text Placeholder 22"/>
          <p:cNvSpPr>
            <a:spLocks noGrp="1"/>
          </p:cNvSpPr>
          <p:nvPr>
            <p:ph type="body" sz="quarter" idx="25" hasCustomPrompt="1"/>
          </p:nvPr>
        </p:nvSpPr>
        <p:spPr>
          <a:xfrm>
            <a:off x="5903209" y="2948365"/>
            <a:ext cx="3507998" cy="558059"/>
          </a:xfrm>
          <a:noFill/>
          <a:ln>
            <a:noFill/>
          </a:ln>
        </p:spPr>
        <p:txBody>
          <a:bodyPr anchor="t">
            <a:normAutofit/>
          </a:bodyPr>
          <a:lstStyle>
            <a:lvl1pPr marL="0" indent="0" algn="l">
              <a:buFontTx/>
              <a:buNone/>
              <a:defRPr lang="en-US" sz="1600" b="1" kern="1200" baseline="0" dirty="0" smtClean="0">
                <a:solidFill>
                  <a:srgbClr val="050505"/>
                </a:solidFill>
                <a:latin typeface="+mn-lt"/>
                <a:ea typeface="+mn-ea"/>
                <a:cs typeface="+mn-cs"/>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80" name="Text Placeholder 22"/>
          <p:cNvSpPr>
            <a:spLocks noGrp="1"/>
          </p:cNvSpPr>
          <p:nvPr>
            <p:ph type="body" sz="quarter" idx="26" hasCustomPrompt="1"/>
          </p:nvPr>
        </p:nvSpPr>
        <p:spPr>
          <a:xfrm>
            <a:off x="5177842" y="1655969"/>
            <a:ext cx="3524916" cy="360123"/>
          </a:xfrm>
          <a:noFill/>
          <a:ln>
            <a:noFill/>
          </a:ln>
        </p:spPr>
        <p:txBody>
          <a:bodyPr anchor="ctr" anchorCtr="1">
            <a:noAutofit/>
          </a:bodyPr>
          <a:lstStyle>
            <a:lvl1pPr marL="0" indent="0" algn="ctr">
              <a:buFontTx/>
              <a:buNone/>
              <a:defRPr sz="2000" b="1">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5. Click to add label</a:t>
            </a:r>
          </a:p>
        </p:txBody>
      </p:sp>
      <p:sp>
        <p:nvSpPr>
          <p:cNvPr id="81" name="Text Placeholder 22"/>
          <p:cNvSpPr>
            <a:spLocks noGrp="1"/>
          </p:cNvSpPr>
          <p:nvPr>
            <p:ph type="body" sz="quarter" idx="27" hasCustomPrompt="1"/>
          </p:nvPr>
        </p:nvSpPr>
        <p:spPr>
          <a:xfrm>
            <a:off x="5173890" y="2008427"/>
            <a:ext cx="3524916" cy="525000"/>
          </a:xfrm>
          <a:noFill/>
          <a:ln>
            <a:noFill/>
          </a:ln>
        </p:spPr>
        <p:txBody>
          <a:bodyPr anchor="t">
            <a:normAutofit/>
          </a:bodyPr>
          <a:lstStyle>
            <a:lvl1pPr marL="0" indent="0" algn="l">
              <a:buFontTx/>
              <a:buNone/>
              <a:defRPr sz="16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82" name="Text Placeholder 22"/>
          <p:cNvSpPr>
            <a:spLocks noGrp="1"/>
          </p:cNvSpPr>
          <p:nvPr>
            <p:ph type="body" sz="quarter" idx="28" hasCustomPrompt="1"/>
          </p:nvPr>
        </p:nvSpPr>
        <p:spPr>
          <a:xfrm>
            <a:off x="6697982" y="3570359"/>
            <a:ext cx="3519063" cy="360123"/>
          </a:xfrm>
          <a:noFill/>
          <a:ln>
            <a:noFill/>
          </a:ln>
        </p:spPr>
        <p:txBody>
          <a:bodyPr anchor="ctr" anchorCtr="1">
            <a:noAutofit/>
          </a:bodyPr>
          <a:lstStyle>
            <a:lvl1pPr marL="0" indent="0" algn="ctr">
              <a:buFontTx/>
              <a:buNone/>
              <a:defRPr sz="2000" b="1">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3. Click to add label</a:t>
            </a:r>
          </a:p>
        </p:txBody>
      </p:sp>
      <p:sp>
        <p:nvSpPr>
          <p:cNvPr id="83" name="Text Placeholder 22"/>
          <p:cNvSpPr>
            <a:spLocks noGrp="1"/>
          </p:cNvSpPr>
          <p:nvPr>
            <p:ph type="body" sz="quarter" idx="29" hasCustomPrompt="1"/>
          </p:nvPr>
        </p:nvSpPr>
        <p:spPr>
          <a:xfrm>
            <a:off x="6694031" y="3923156"/>
            <a:ext cx="3519063" cy="529911"/>
          </a:xfrm>
          <a:noFill/>
          <a:ln>
            <a:noFill/>
          </a:ln>
        </p:spPr>
        <p:txBody>
          <a:bodyPr anchor="t">
            <a:normAutofit/>
          </a:bodyPr>
          <a:lstStyle>
            <a:lvl1pPr marL="0" indent="0" algn="l">
              <a:buFontTx/>
              <a:buNone/>
              <a:defRPr sz="16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84" name="Text Placeholder 22"/>
          <p:cNvSpPr>
            <a:spLocks noGrp="1"/>
          </p:cNvSpPr>
          <p:nvPr>
            <p:ph type="body" sz="quarter" idx="30" hasCustomPrompt="1"/>
          </p:nvPr>
        </p:nvSpPr>
        <p:spPr>
          <a:xfrm>
            <a:off x="7385801" y="4494101"/>
            <a:ext cx="3550952" cy="360123"/>
          </a:xfrm>
          <a:noFill/>
          <a:ln>
            <a:noFill/>
          </a:ln>
        </p:spPr>
        <p:txBody>
          <a:bodyPr anchor="ctr" anchorCtr="1">
            <a:noAutofit/>
          </a:bodyPr>
          <a:lstStyle>
            <a:lvl1pPr marL="0" indent="0" algn="ctr">
              <a:buFontTx/>
              <a:buNone/>
              <a:defRPr sz="2000" b="1">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2. Click to add label</a:t>
            </a:r>
          </a:p>
        </p:txBody>
      </p:sp>
      <p:sp>
        <p:nvSpPr>
          <p:cNvPr id="85" name="Text Placeholder 22"/>
          <p:cNvSpPr>
            <a:spLocks noGrp="1"/>
          </p:cNvSpPr>
          <p:nvPr>
            <p:ph type="body" sz="quarter" idx="31" hasCustomPrompt="1"/>
          </p:nvPr>
        </p:nvSpPr>
        <p:spPr>
          <a:xfrm>
            <a:off x="7381849" y="4850799"/>
            <a:ext cx="3550952" cy="570700"/>
          </a:xfrm>
          <a:noFill/>
          <a:ln>
            <a:noFill/>
          </a:ln>
        </p:spPr>
        <p:txBody>
          <a:bodyPr anchor="t">
            <a:normAutofit/>
          </a:bodyPr>
          <a:lstStyle>
            <a:lvl1pPr marL="0" indent="0" algn="l">
              <a:buFontTx/>
              <a:buNone/>
              <a:defRPr sz="16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86" name="Text Placeholder 22"/>
          <p:cNvSpPr>
            <a:spLocks noGrp="1"/>
          </p:cNvSpPr>
          <p:nvPr>
            <p:ph type="body" sz="quarter" idx="32" hasCustomPrompt="1"/>
          </p:nvPr>
        </p:nvSpPr>
        <p:spPr>
          <a:xfrm>
            <a:off x="8153786" y="5497285"/>
            <a:ext cx="3494600" cy="360123"/>
          </a:xfrm>
          <a:noFill/>
          <a:ln>
            <a:noFill/>
          </a:ln>
        </p:spPr>
        <p:txBody>
          <a:bodyPr anchor="ctr" anchorCtr="1">
            <a:no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1. Click to add label</a:t>
            </a:r>
          </a:p>
        </p:txBody>
      </p:sp>
      <p:sp>
        <p:nvSpPr>
          <p:cNvPr id="87" name="Text Placeholder 22"/>
          <p:cNvSpPr>
            <a:spLocks noGrp="1"/>
          </p:cNvSpPr>
          <p:nvPr>
            <p:ph type="body" sz="quarter" idx="33" hasCustomPrompt="1"/>
          </p:nvPr>
        </p:nvSpPr>
        <p:spPr>
          <a:xfrm>
            <a:off x="8149836" y="5863130"/>
            <a:ext cx="3494600" cy="515090"/>
          </a:xfrm>
          <a:noFill/>
          <a:ln>
            <a:noFill/>
          </a:ln>
        </p:spPr>
        <p:txBody>
          <a:bodyPr anchor="t">
            <a:normAutofit/>
          </a:bodyPr>
          <a:lstStyle>
            <a:lvl1pPr marL="0" indent="0" algn="l">
              <a:buFontTx/>
              <a:buNone/>
              <a:defRPr sz="16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Tree>
    <p:extLst>
      <p:ext uri="{BB962C8B-B14F-4D97-AF65-F5344CB8AC3E}">
        <p14:creationId xmlns:p14="http://schemas.microsoft.com/office/powerpoint/2010/main" val="90702958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5 Step Process Diagram">
    <p:spTree>
      <p:nvGrpSpPr>
        <p:cNvPr id="1" name=""/>
        <p:cNvGrpSpPr/>
        <p:nvPr/>
      </p:nvGrpSpPr>
      <p:grpSpPr>
        <a:xfrm>
          <a:off x="0" y="0"/>
          <a:ext cx="0" cy="0"/>
          <a:chOff x="0" y="0"/>
          <a:chExt cx="0" cy="0"/>
        </a:xfrm>
      </p:grpSpPr>
      <p:sp>
        <p:nvSpPr>
          <p:cNvPr id="6" name="Rectangle 5"/>
          <p:cNvSpPr/>
          <p:nvPr>
            <p:custDataLst>
              <p:tags r:id="rId1"/>
            </p:custDataLst>
          </p:nvPr>
        </p:nvSpPr>
        <p:spPr>
          <a:xfrm>
            <a:off x="2117" y="1485130"/>
            <a:ext cx="12190413" cy="537644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IN" dirty="0"/>
          </a:p>
        </p:txBody>
      </p:sp>
      <p:sp>
        <p:nvSpPr>
          <p:cNvPr id="2" name="Title 1"/>
          <p:cNvSpPr>
            <a:spLocks noGrp="1"/>
          </p:cNvSpPr>
          <p:nvPr>
            <p:ph type="title"/>
            <p:custDataLst>
              <p:tags r:id="rId2"/>
            </p:custDataLst>
          </p:nvPr>
        </p:nvSpPr>
        <p:spPr>
          <a:solidFill>
            <a:srgbClr val="797A7F">
              <a:alpha val="10000"/>
            </a:srgbClr>
          </a:solidFill>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275B5A12-BF40-487B-9B07-94374245DEF5}" type="datetimeFigureOut">
              <a:rPr lang="en-US" smtClean="0"/>
              <a:t>4/1/2025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A646B2-FA89-47DE-9A40-3BEE6D901A6D}" type="slidenum">
              <a:rPr lang="en-US" smtClean="0"/>
              <a:t>‹#›</a:t>
            </a:fld>
            <a:endParaRPr lang="en-US"/>
          </a:p>
        </p:txBody>
      </p:sp>
      <p:sp>
        <p:nvSpPr>
          <p:cNvPr id="8" name="Freeform 7"/>
          <p:cNvSpPr/>
          <p:nvPr/>
        </p:nvSpPr>
        <p:spPr>
          <a:xfrm>
            <a:off x="8861739" y="3301754"/>
            <a:ext cx="2513359" cy="1445107"/>
          </a:xfrm>
          <a:custGeom>
            <a:avLst/>
            <a:gdLst>
              <a:gd name="connsiteX0" fmla="*/ 0 w 1885265"/>
              <a:gd name="connsiteY0" fmla="*/ 0 h 1245609"/>
              <a:gd name="connsiteX1" fmla="*/ 1262461 w 1885265"/>
              <a:gd name="connsiteY1" fmla="*/ 0 h 1245609"/>
              <a:gd name="connsiteX2" fmla="*/ 1885265 w 1885265"/>
              <a:gd name="connsiteY2" fmla="*/ 622805 h 1245609"/>
              <a:gd name="connsiteX3" fmla="*/ 1262461 w 1885265"/>
              <a:gd name="connsiteY3" fmla="*/ 1245609 h 1245609"/>
              <a:gd name="connsiteX4" fmla="*/ 0 w 1885265"/>
              <a:gd name="connsiteY4" fmla="*/ 1245609 h 1245609"/>
              <a:gd name="connsiteX5" fmla="*/ 622805 w 1885265"/>
              <a:gd name="connsiteY5" fmla="*/ 622805 h 1245609"/>
              <a:gd name="connsiteX6" fmla="*/ 0 w 1885265"/>
              <a:gd name="connsiteY6" fmla="*/ 0 h 1245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265" h="1245609">
                <a:moveTo>
                  <a:pt x="0" y="0"/>
                </a:moveTo>
                <a:lnTo>
                  <a:pt x="1262461" y="0"/>
                </a:lnTo>
                <a:lnTo>
                  <a:pt x="1885265" y="622805"/>
                </a:lnTo>
                <a:lnTo>
                  <a:pt x="1262461" y="1245609"/>
                </a:lnTo>
                <a:lnTo>
                  <a:pt x="0" y="1245609"/>
                </a:lnTo>
                <a:lnTo>
                  <a:pt x="622805" y="622805"/>
                </a:lnTo>
                <a:lnTo>
                  <a:pt x="0" y="0"/>
                </a:lnTo>
                <a:close/>
              </a:path>
            </a:pathLst>
          </a:custGeom>
          <a:gradFill flip="none" rotWithShape="1">
            <a:gsLst>
              <a:gs pos="0">
                <a:schemeClr val="bg1">
                  <a:lumMod val="95000"/>
                </a:schemeClr>
              </a:gs>
              <a:gs pos="100000">
                <a:schemeClr val="bg1">
                  <a:lumMod val="65000"/>
                </a:schemeClr>
              </a:gs>
            </a:gsLst>
            <a:lin ang="2700000" scaled="1"/>
            <a:tileRect/>
          </a:gradFill>
          <a:ln>
            <a:noFill/>
          </a:ln>
          <a:effectLst/>
          <a:scene3d>
            <a:camera prst="orthographicFront">
              <a:rot lat="0" lon="0" rev="0"/>
            </a:camera>
            <a:lightRig rig="contrasting" dir="t">
              <a:rot lat="0" lon="0" rev="5400000"/>
            </a:lightRig>
          </a:scene3d>
          <a:sp3d extrusionH="57150" prstMaterial="metal">
            <a:bevelT w="88900" h="88900"/>
            <a:bevelB w="146050" h="57150"/>
          </a:sp3d>
        </p:spPr>
        <p:style>
          <a:lnRef idx="2">
            <a:scrgbClr r="0" g="0" b="0"/>
          </a:lnRef>
          <a:fillRef idx="1">
            <a:scrgbClr r="0" g="0" b="0"/>
          </a:fillRef>
          <a:effectRef idx="0">
            <a:scrgbClr r="0" g="0" b="0"/>
          </a:effectRef>
          <a:fontRef idx="minor">
            <a:schemeClr val="lt1"/>
          </a:fontRef>
        </p:style>
        <p:txBody>
          <a:bodyPr spcFirstLastPara="0" vert="horz" wrap="square" lIns="905060" tIns="24891" rIns="855276" bIns="24891" numCol="1" spcCol="1693" anchor="ctr" anchorCtr="0">
            <a:noAutofit/>
          </a:bodyPr>
          <a:lstStyle/>
          <a:p>
            <a:pPr lvl="0" algn="ctr" defTabSz="829713">
              <a:lnSpc>
                <a:spcPct val="90000"/>
              </a:lnSpc>
              <a:spcBef>
                <a:spcPct val="0"/>
              </a:spcBef>
              <a:spcAft>
                <a:spcPct val="35000"/>
              </a:spcAft>
            </a:pPr>
            <a:r>
              <a:rPr lang="en-US" sz="1900" b="1" kern="1200" dirty="0"/>
              <a:t> </a:t>
            </a:r>
          </a:p>
        </p:txBody>
      </p:sp>
      <p:sp>
        <p:nvSpPr>
          <p:cNvPr id="9" name="Rounded Rectangle 8"/>
          <p:cNvSpPr/>
          <p:nvPr/>
        </p:nvSpPr>
        <p:spPr>
          <a:xfrm>
            <a:off x="8111168" y="1611788"/>
            <a:ext cx="3413316" cy="1273021"/>
          </a:xfrm>
          <a:prstGeom prst="roundRect">
            <a:avLst/>
          </a:prstGeom>
          <a:gradFill flip="none" rotWithShape="1">
            <a:gsLst>
              <a:gs pos="100000">
                <a:schemeClr val="bg1">
                  <a:lumMod val="65000"/>
                </a:schemeClr>
              </a:gs>
              <a:gs pos="0">
                <a:schemeClr val="bg1">
                  <a:lumMod val="65000"/>
                </a:schemeClr>
              </a:gs>
              <a:gs pos="60000">
                <a:schemeClr val="bg1">
                  <a:lumMod val="95000"/>
                </a:schemeClr>
              </a:gs>
              <a:gs pos="26000">
                <a:schemeClr val="bg1">
                  <a:lumMod val="95000"/>
                </a:schemeClr>
              </a:gs>
            </a:gsLst>
            <a:lin ang="2700000" scaled="1"/>
            <a:tileRect/>
          </a:gra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a:lstStyle/>
          <a:p>
            <a:endParaRPr lang="en-US"/>
          </a:p>
        </p:txBody>
      </p:sp>
      <p:cxnSp>
        <p:nvCxnSpPr>
          <p:cNvPr id="10" name="Straight Connector 9"/>
          <p:cNvCxnSpPr/>
          <p:nvPr/>
        </p:nvCxnSpPr>
        <p:spPr>
          <a:xfrm>
            <a:off x="9935133" y="2948459"/>
            <a:ext cx="0" cy="339472"/>
          </a:xfrm>
          <a:prstGeom prst="line">
            <a:avLst/>
          </a:prstGeom>
          <a:ln w="539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 name="Freeform 10"/>
          <p:cNvSpPr/>
          <p:nvPr/>
        </p:nvSpPr>
        <p:spPr>
          <a:xfrm>
            <a:off x="6886742" y="3288691"/>
            <a:ext cx="2513359" cy="1445107"/>
          </a:xfrm>
          <a:custGeom>
            <a:avLst/>
            <a:gdLst>
              <a:gd name="connsiteX0" fmla="*/ 0 w 1885265"/>
              <a:gd name="connsiteY0" fmla="*/ 0 h 1245609"/>
              <a:gd name="connsiteX1" fmla="*/ 1262461 w 1885265"/>
              <a:gd name="connsiteY1" fmla="*/ 0 h 1245609"/>
              <a:gd name="connsiteX2" fmla="*/ 1885265 w 1885265"/>
              <a:gd name="connsiteY2" fmla="*/ 622805 h 1245609"/>
              <a:gd name="connsiteX3" fmla="*/ 1262461 w 1885265"/>
              <a:gd name="connsiteY3" fmla="*/ 1245609 h 1245609"/>
              <a:gd name="connsiteX4" fmla="*/ 0 w 1885265"/>
              <a:gd name="connsiteY4" fmla="*/ 1245609 h 1245609"/>
              <a:gd name="connsiteX5" fmla="*/ 622805 w 1885265"/>
              <a:gd name="connsiteY5" fmla="*/ 622805 h 1245609"/>
              <a:gd name="connsiteX6" fmla="*/ 0 w 1885265"/>
              <a:gd name="connsiteY6" fmla="*/ 0 h 1245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265" h="1245609">
                <a:moveTo>
                  <a:pt x="0" y="0"/>
                </a:moveTo>
                <a:lnTo>
                  <a:pt x="1262461" y="0"/>
                </a:lnTo>
                <a:lnTo>
                  <a:pt x="1885265" y="622805"/>
                </a:lnTo>
                <a:lnTo>
                  <a:pt x="1262461" y="1245609"/>
                </a:lnTo>
                <a:lnTo>
                  <a:pt x="0" y="1245609"/>
                </a:lnTo>
                <a:lnTo>
                  <a:pt x="622805" y="622805"/>
                </a:lnTo>
                <a:lnTo>
                  <a:pt x="0" y="0"/>
                </a:lnTo>
                <a:close/>
              </a:path>
            </a:pathLst>
          </a:custGeom>
          <a:gradFill flip="none" rotWithShape="1">
            <a:gsLst>
              <a:gs pos="0">
                <a:schemeClr val="bg1">
                  <a:lumMod val="95000"/>
                </a:schemeClr>
              </a:gs>
              <a:gs pos="100000">
                <a:schemeClr val="bg1">
                  <a:lumMod val="65000"/>
                </a:schemeClr>
              </a:gs>
            </a:gsLst>
            <a:lin ang="2700000" scaled="1"/>
            <a:tileRect/>
          </a:gradFill>
          <a:ln>
            <a:noFill/>
          </a:ln>
          <a:effectLst/>
          <a:scene3d>
            <a:camera prst="orthographicFront">
              <a:rot lat="0" lon="0" rev="0"/>
            </a:camera>
            <a:lightRig rig="contrasting" dir="t">
              <a:rot lat="0" lon="0" rev="5400000"/>
            </a:lightRig>
          </a:scene3d>
          <a:sp3d extrusionH="57150" prstMaterial="metal">
            <a:bevelT w="88900" h="88900"/>
            <a:bevelB w="146050" h="57150"/>
          </a:sp3d>
        </p:spPr>
        <p:style>
          <a:lnRef idx="2">
            <a:scrgbClr r="0" g="0" b="0"/>
          </a:lnRef>
          <a:fillRef idx="1">
            <a:scrgbClr r="0" g="0" b="0"/>
          </a:fillRef>
          <a:effectRef idx="0">
            <a:scrgbClr r="0" g="0" b="0"/>
          </a:effectRef>
          <a:fontRef idx="minor">
            <a:schemeClr val="lt1"/>
          </a:fontRef>
        </p:style>
        <p:txBody>
          <a:bodyPr spcFirstLastPara="0" vert="horz" wrap="square" lIns="905060" tIns="24891" rIns="855276" bIns="24891" numCol="1" spcCol="1693" anchor="ctr" anchorCtr="0">
            <a:noAutofit/>
          </a:bodyPr>
          <a:lstStyle/>
          <a:p>
            <a:pPr lvl="0" algn="ctr" defTabSz="829713">
              <a:lnSpc>
                <a:spcPct val="90000"/>
              </a:lnSpc>
              <a:spcBef>
                <a:spcPct val="0"/>
              </a:spcBef>
              <a:spcAft>
                <a:spcPct val="35000"/>
              </a:spcAft>
            </a:pPr>
            <a:r>
              <a:rPr lang="en-US" sz="1900" b="1" dirty="0"/>
              <a:t> </a:t>
            </a:r>
          </a:p>
        </p:txBody>
      </p:sp>
      <p:sp>
        <p:nvSpPr>
          <p:cNvPr id="12" name="Rounded Rectangle 11"/>
          <p:cNvSpPr/>
          <p:nvPr/>
        </p:nvSpPr>
        <p:spPr>
          <a:xfrm>
            <a:off x="6329821" y="5146856"/>
            <a:ext cx="3413316" cy="1273021"/>
          </a:xfrm>
          <a:prstGeom prst="roundRect">
            <a:avLst/>
          </a:prstGeom>
          <a:gradFill flip="none" rotWithShape="1">
            <a:gsLst>
              <a:gs pos="100000">
                <a:schemeClr val="bg1">
                  <a:lumMod val="65000"/>
                </a:schemeClr>
              </a:gs>
              <a:gs pos="0">
                <a:schemeClr val="bg1">
                  <a:lumMod val="65000"/>
                </a:schemeClr>
              </a:gs>
              <a:gs pos="60000">
                <a:schemeClr val="bg1">
                  <a:lumMod val="95000"/>
                </a:schemeClr>
              </a:gs>
              <a:gs pos="26000">
                <a:schemeClr val="bg1">
                  <a:lumMod val="95000"/>
                </a:schemeClr>
              </a:gs>
            </a:gsLst>
            <a:lin ang="2700000" scaled="1"/>
            <a:tileRect/>
          </a:gra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a:lstStyle/>
          <a:p>
            <a:endParaRPr lang="en-US"/>
          </a:p>
        </p:txBody>
      </p:sp>
      <p:cxnSp>
        <p:nvCxnSpPr>
          <p:cNvPr id="13" name="Straight Connector 12"/>
          <p:cNvCxnSpPr/>
          <p:nvPr/>
        </p:nvCxnSpPr>
        <p:spPr>
          <a:xfrm>
            <a:off x="7836237" y="4770668"/>
            <a:ext cx="0" cy="339472"/>
          </a:xfrm>
          <a:prstGeom prst="line">
            <a:avLst/>
          </a:prstGeom>
          <a:ln w="539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4900268" y="3301754"/>
            <a:ext cx="2513359" cy="1445107"/>
          </a:xfrm>
          <a:custGeom>
            <a:avLst/>
            <a:gdLst>
              <a:gd name="connsiteX0" fmla="*/ 0 w 1885265"/>
              <a:gd name="connsiteY0" fmla="*/ 0 h 1245609"/>
              <a:gd name="connsiteX1" fmla="*/ 1262461 w 1885265"/>
              <a:gd name="connsiteY1" fmla="*/ 0 h 1245609"/>
              <a:gd name="connsiteX2" fmla="*/ 1885265 w 1885265"/>
              <a:gd name="connsiteY2" fmla="*/ 622805 h 1245609"/>
              <a:gd name="connsiteX3" fmla="*/ 1262461 w 1885265"/>
              <a:gd name="connsiteY3" fmla="*/ 1245609 h 1245609"/>
              <a:gd name="connsiteX4" fmla="*/ 0 w 1885265"/>
              <a:gd name="connsiteY4" fmla="*/ 1245609 h 1245609"/>
              <a:gd name="connsiteX5" fmla="*/ 622805 w 1885265"/>
              <a:gd name="connsiteY5" fmla="*/ 622805 h 1245609"/>
              <a:gd name="connsiteX6" fmla="*/ 0 w 1885265"/>
              <a:gd name="connsiteY6" fmla="*/ 0 h 1245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265" h="1245609">
                <a:moveTo>
                  <a:pt x="0" y="0"/>
                </a:moveTo>
                <a:lnTo>
                  <a:pt x="1262461" y="0"/>
                </a:lnTo>
                <a:lnTo>
                  <a:pt x="1885265" y="622805"/>
                </a:lnTo>
                <a:lnTo>
                  <a:pt x="1262461" y="1245609"/>
                </a:lnTo>
                <a:lnTo>
                  <a:pt x="0" y="1245609"/>
                </a:lnTo>
                <a:lnTo>
                  <a:pt x="622805" y="622805"/>
                </a:lnTo>
                <a:lnTo>
                  <a:pt x="0" y="0"/>
                </a:lnTo>
                <a:close/>
              </a:path>
            </a:pathLst>
          </a:custGeom>
          <a:gradFill flip="none" rotWithShape="1">
            <a:gsLst>
              <a:gs pos="0">
                <a:schemeClr val="bg1">
                  <a:lumMod val="95000"/>
                </a:schemeClr>
              </a:gs>
              <a:gs pos="100000">
                <a:schemeClr val="bg1">
                  <a:lumMod val="65000"/>
                </a:schemeClr>
              </a:gs>
            </a:gsLst>
            <a:lin ang="2700000" scaled="1"/>
            <a:tileRect/>
          </a:gradFill>
          <a:ln>
            <a:noFill/>
          </a:ln>
          <a:effectLst/>
          <a:scene3d>
            <a:camera prst="orthographicFront">
              <a:rot lat="0" lon="0" rev="0"/>
            </a:camera>
            <a:lightRig rig="contrasting" dir="t">
              <a:rot lat="0" lon="0" rev="5400000"/>
            </a:lightRig>
          </a:scene3d>
          <a:sp3d extrusionH="57150" prstMaterial="metal">
            <a:bevelT w="88900" h="88900"/>
            <a:bevelB w="146050" h="57150"/>
          </a:sp3d>
        </p:spPr>
        <p:style>
          <a:lnRef idx="2">
            <a:scrgbClr r="0" g="0" b="0"/>
          </a:lnRef>
          <a:fillRef idx="1">
            <a:scrgbClr r="0" g="0" b="0"/>
          </a:fillRef>
          <a:effectRef idx="0">
            <a:scrgbClr r="0" g="0" b="0"/>
          </a:effectRef>
          <a:fontRef idx="minor">
            <a:schemeClr val="lt1"/>
          </a:fontRef>
        </p:style>
        <p:txBody>
          <a:bodyPr spcFirstLastPara="0" vert="horz" wrap="square" lIns="905060" tIns="24891" rIns="855276" bIns="24891" numCol="1" spcCol="1693" anchor="ctr" anchorCtr="0">
            <a:noAutofit/>
          </a:bodyPr>
          <a:lstStyle/>
          <a:p>
            <a:pPr lvl="0" algn="ctr" defTabSz="829713">
              <a:lnSpc>
                <a:spcPct val="90000"/>
              </a:lnSpc>
              <a:spcBef>
                <a:spcPct val="0"/>
              </a:spcBef>
              <a:spcAft>
                <a:spcPct val="35000"/>
              </a:spcAft>
            </a:pPr>
            <a:r>
              <a:rPr lang="en-US" sz="1900" b="1" dirty="0"/>
              <a:t> </a:t>
            </a:r>
          </a:p>
        </p:txBody>
      </p:sp>
      <p:sp>
        <p:nvSpPr>
          <p:cNvPr id="15" name="Rounded Rectangle 14"/>
          <p:cNvSpPr/>
          <p:nvPr/>
        </p:nvSpPr>
        <p:spPr>
          <a:xfrm>
            <a:off x="4409858" y="1611788"/>
            <a:ext cx="3413316" cy="1273021"/>
          </a:xfrm>
          <a:prstGeom prst="roundRect">
            <a:avLst/>
          </a:prstGeom>
          <a:gradFill flip="none" rotWithShape="1">
            <a:gsLst>
              <a:gs pos="100000">
                <a:schemeClr val="bg1">
                  <a:lumMod val="65000"/>
                </a:schemeClr>
              </a:gs>
              <a:gs pos="0">
                <a:schemeClr val="bg1">
                  <a:lumMod val="65000"/>
                </a:schemeClr>
              </a:gs>
              <a:gs pos="60000">
                <a:schemeClr val="bg1">
                  <a:lumMod val="95000"/>
                </a:schemeClr>
              </a:gs>
              <a:gs pos="26000">
                <a:schemeClr val="bg1">
                  <a:lumMod val="95000"/>
                </a:schemeClr>
              </a:gs>
            </a:gsLst>
            <a:lin ang="2700000" scaled="1"/>
            <a:tileRect/>
          </a:gra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a:lstStyle/>
          <a:p>
            <a:endParaRPr lang="en-US"/>
          </a:p>
        </p:txBody>
      </p:sp>
      <p:cxnSp>
        <p:nvCxnSpPr>
          <p:cNvPr id="16" name="Straight Connector 15"/>
          <p:cNvCxnSpPr/>
          <p:nvPr/>
        </p:nvCxnSpPr>
        <p:spPr>
          <a:xfrm>
            <a:off x="5999208" y="2948459"/>
            <a:ext cx="0" cy="339472"/>
          </a:xfrm>
          <a:prstGeom prst="line">
            <a:avLst/>
          </a:prstGeom>
          <a:ln w="539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2159281" y="5140011"/>
            <a:ext cx="3413316" cy="1273021"/>
          </a:xfrm>
          <a:prstGeom prst="roundRect">
            <a:avLst/>
          </a:prstGeom>
          <a:gradFill flip="none" rotWithShape="1">
            <a:gsLst>
              <a:gs pos="100000">
                <a:schemeClr val="bg1">
                  <a:lumMod val="65000"/>
                </a:schemeClr>
              </a:gs>
              <a:gs pos="0">
                <a:schemeClr val="bg1">
                  <a:lumMod val="65000"/>
                </a:schemeClr>
              </a:gs>
              <a:gs pos="60000">
                <a:schemeClr val="bg1">
                  <a:lumMod val="95000"/>
                </a:schemeClr>
              </a:gs>
              <a:gs pos="26000">
                <a:schemeClr val="bg1">
                  <a:lumMod val="95000"/>
                </a:schemeClr>
              </a:gs>
            </a:gsLst>
            <a:lin ang="2700000" scaled="1"/>
            <a:tileRect/>
          </a:gra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a:lstStyle/>
          <a:p>
            <a:endParaRPr lang="en-US"/>
          </a:p>
        </p:txBody>
      </p:sp>
      <p:sp>
        <p:nvSpPr>
          <p:cNvPr id="18" name="Freeform 17"/>
          <p:cNvSpPr/>
          <p:nvPr/>
        </p:nvSpPr>
        <p:spPr>
          <a:xfrm>
            <a:off x="2968389" y="3288691"/>
            <a:ext cx="2513359" cy="1445107"/>
          </a:xfrm>
          <a:custGeom>
            <a:avLst/>
            <a:gdLst>
              <a:gd name="connsiteX0" fmla="*/ 0 w 1885265"/>
              <a:gd name="connsiteY0" fmla="*/ 0 h 1245609"/>
              <a:gd name="connsiteX1" fmla="*/ 1262461 w 1885265"/>
              <a:gd name="connsiteY1" fmla="*/ 0 h 1245609"/>
              <a:gd name="connsiteX2" fmla="*/ 1885265 w 1885265"/>
              <a:gd name="connsiteY2" fmla="*/ 622805 h 1245609"/>
              <a:gd name="connsiteX3" fmla="*/ 1262461 w 1885265"/>
              <a:gd name="connsiteY3" fmla="*/ 1245609 h 1245609"/>
              <a:gd name="connsiteX4" fmla="*/ 0 w 1885265"/>
              <a:gd name="connsiteY4" fmla="*/ 1245609 h 1245609"/>
              <a:gd name="connsiteX5" fmla="*/ 622805 w 1885265"/>
              <a:gd name="connsiteY5" fmla="*/ 622805 h 1245609"/>
              <a:gd name="connsiteX6" fmla="*/ 0 w 1885265"/>
              <a:gd name="connsiteY6" fmla="*/ 0 h 1245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265" h="1245609">
                <a:moveTo>
                  <a:pt x="0" y="0"/>
                </a:moveTo>
                <a:lnTo>
                  <a:pt x="1262461" y="0"/>
                </a:lnTo>
                <a:lnTo>
                  <a:pt x="1885265" y="622805"/>
                </a:lnTo>
                <a:lnTo>
                  <a:pt x="1262461" y="1245609"/>
                </a:lnTo>
                <a:lnTo>
                  <a:pt x="0" y="1245609"/>
                </a:lnTo>
                <a:lnTo>
                  <a:pt x="622805" y="622805"/>
                </a:lnTo>
                <a:lnTo>
                  <a:pt x="0" y="0"/>
                </a:lnTo>
                <a:close/>
              </a:path>
            </a:pathLst>
          </a:custGeom>
          <a:gradFill flip="none" rotWithShape="1">
            <a:gsLst>
              <a:gs pos="0">
                <a:schemeClr val="bg1">
                  <a:lumMod val="95000"/>
                </a:schemeClr>
              </a:gs>
              <a:gs pos="100000">
                <a:schemeClr val="bg1">
                  <a:lumMod val="65000"/>
                </a:schemeClr>
              </a:gs>
            </a:gsLst>
            <a:lin ang="2700000" scaled="1"/>
            <a:tileRect/>
          </a:gradFill>
          <a:ln>
            <a:noFill/>
          </a:ln>
          <a:effectLst/>
          <a:scene3d>
            <a:camera prst="orthographicFront">
              <a:rot lat="0" lon="0" rev="0"/>
            </a:camera>
            <a:lightRig rig="contrasting" dir="t">
              <a:rot lat="0" lon="0" rev="5400000"/>
            </a:lightRig>
          </a:scene3d>
          <a:sp3d extrusionH="57150" prstMaterial="metal">
            <a:bevelT w="88900" h="88900"/>
            <a:bevelB w="146050" h="57150"/>
          </a:sp3d>
        </p:spPr>
        <p:style>
          <a:lnRef idx="2">
            <a:scrgbClr r="0" g="0" b="0"/>
          </a:lnRef>
          <a:fillRef idx="1">
            <a:scrgbClr r="0" g="0" b="0"/>
          </a:fillRef>
          <a:effectRef idx="0">
            <a:scrgbClr r="0" g="0" b="0"/>
          </a:effectRef>
          <a:fontRef idx="minor">
            <a:schemeClr val="lt1"/>
          </a:fontRef>
        </p:style>
        <p:txBody>
          <a:bodyPr spcFirstLastPara="0" vert="horz" wrap="square" lIns="905060" tIns="24891" rIns="855276" bIns="24891" numCol="1" spcCol="1693" anchor="ctr" anchorCtr="0">
            <a:noAutofit/>
          </a:bodyPr>
          <a:lstStyle/>
          <a:p>
            <a:pPr lvl="0" algn="ctr" defTabSz="829713">
              <a:lnSpc>
                <a:spcPct val="90000"/>
              </a:lnSpc>
              <a:spcBef>
                <a:spcPct val="0"/>
              </a:spcBef>
              <a:spcAft>
                <a:spcPct val="35000"/>
              </a:spcAft>
            </a:pPr>
            <a:r>
              <a:rPr lang="en-US" sz="1900" b="1" dirty="0"/>
              <a:t> </a:t>
            </a:r>
          </a:p>
        </p:txBody>
      </p:sp>
      <p:cxnSp>
        <p:nvCxnSpPr>
          <p:cNvPr id="19" name="Straight Connector 18"/>
          <p:cNvCxnSpPr/>
          <p:nvPr/>
        </p:nvCxnSpPr>
        <p:spPr>
          <a:xfrm>
            <a:off x="3851918" y="4770668"/>
            <a:ext cx="0" cy="339472"/>
          </a:xfrm>
          <a:prstGeom prst="line">
            <a:avLst/>
          </a:prstGeom>
          <a:ln w="539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2159281" y="5140011"/>
            <a:ext cx="3413316" cy="1273021"/>
          </a:xfrm>
          <a:prstGeom prst="roundRect">
            <a:avLst/>
          </a:prstGeom>
          <a:gradFill flip="none" rotWithShape="1">
            <a:gsLst>
              <a:gs pos="100000">
                <a:schemeClr val="accent4"/>
              </a:gs>
              <a:gs pos="0">
                <a:schemeClr val="accent4">
                  <a:lumMod val="75000"/>
                </a:schemeClr>
              </a:gs>
              <a:gs pos="29000">
                <a:schemeClr val="accent4">
                  <a:lumMod val="60000"/>
                  <a:lumOff val="40000"/>
                </a:schemeClr>
              </a:gs>
            </a:gsLst>
            <a:lin ang="2700000" scaled="1"/>
            <a:tileRect/>
          </a:gra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a:lstStyle/>
          <a:p>
            <a:endParaRPr lang="en-US"/>
          </a:p>
        </p:txBody>
      </p:sp>
      <p:sp>
        <p:nvSpPr>
          <p:cNvPr id="21" name="Freeform 20"/>
          <p:cNvSpPr/>
          <p:nvPr/>
        </p:nvSpPr>
        <p:spPr>
          <a:xfrm>
            <a:off x="1007667" y="3301754"/>
            <a:ext cx="2513359" cy="1445107"/>
          </a:xfrm>
          <a:custGeom>
            <a:avLst/>
            <a:gdLst>
              <a:gd name="connsiteX0" fmla="*/ 0 w 1885265"/>
              <a:gd name="connsiteY0" fmla="*/ 0 h 1245609"/>
              <a:gd name="connsiteX1" fmla="*/ 1262461 w 1885265"/>
              <a:gd name="connsiteY1" fmla="*/ 0 h 1245609"/>
              <a:gd name="connsiteX2" fmla="*/ 1885265 w 1885265"/>
              <a:gd name="connsiteY2" fmla="*/ 622805 h 1245609"/>
              <a:gd name="connsiteX3" fmla="*/ 1262461 w 1885265"/>
              <a:gd name="connsiteY3" fmla="*/ 1245609 h 1245609"/>
              <a:gd name="connsiteX4" fmla="*/ 0 w 1885265"/>
              <a:gd name="connsiteY4" fmla="*/ 1245609 h 1245609"/>
              <a:gd name="connsiteX5" fmla="*/ 622805 w 1885265"/>
              <a:gd name="connsiteY5" fmla="*/ 622805 h 1245609"/>
              <a:gd name="connsiteX6" fmla="*/ 0 w 1885265"/>
              <a:gd name="connsiteY6" fmla="*/ 0 h 1245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265" h="1245609">
                <a:moveTo>
                  <a:pt x="0" y="0"/>
                </a:moveTo>
                <a:lnTo>
                  <a:pt x="1262461" y="0"/>
                </a:lnTo>
                <a:lnTo>
                  <a:pt x="1885265" y="622805"/>
                </a:lnTo>
                <a:lnTo>
                  <a:pt x="1262461" y="1245609"/>
                </a:lnTo>
                <a:lnTo>
                  <a:pt x="0" y="1245609"/>
                </a:lnTo>
                <a:lnTo>
                  <a:pt x="622805" y="622805"/>
                </a:lnTo>
                <a:lnTo>
                  <a:pt x="0" y="0"/>
                </a:lnTo>
                <a:close/>
              </a:path>
            </a:pathLst>
          </a:custGeom>
          <a:gradFill flip="none" rotWithShape="1">
            <a:gsLst>
              <a:gs pos="0">
                <a:schemeClr val="accent2"/>
              </a:gs>
              <a:gs pos="100000">
                <a:schemeClr val="accent2">
                  <a:lumMod val="60000"/>
                  <a:lumOff val="40000"/>
                </a:schemeClr>
              </a:gs>
            </a:gsLst>
            <a:lin ang="16200000" scaled="1"/>
            <a:tileRect/>
          </a:gradFill>
          <a:ln>
            <a:noFill/>
          </a:ln>
          <a:effectLst/>
          <a:scene3d>
            <a:camera prst="orthographicFront">
              <a:rot lat="0" lon="0" rev="0"/>
            </a:camera>
            <a:lightRig rig="contrasting" dir="t">
              <a:rot lat="0" lon="0" rev="6600000"/>
            </a:lightRig>
          </a:scene3d>
          <a:sp3d extrusionH="57150" contourW="6350" prstMaterial="metal">
            <a:bevelT w="88900" h="88900"/>
            <a:bevelB w="146050" h="57150"/>
            <a:contourClr>
              <a:srgbClr val="08A3E8"/>
            </a:contourClr>
          </a:sp3d>
        </p:spPr>
        <p:style>
          <a:lnRef idx="2">
            <a:scrgbClr r="0" g="0" b="0"/>
          </a:lnRef>
          <a:fillRef idx="1">
            <a:scrgbClr r="0" g="0" b="0"/>
          </a:fillRef>
          <a:effectRef idx="0">
            <a:scrgbClr r="0" g="0" b="0"/>
          </a:effectRef>
          <a:fontRef idx="minor">
            <a:schemeClr val="lt1"/>
          </a:fontRef>
        </p:style>
        <p:txBody>
          <a:bodyPr spcFirstLastPara="0" vert="horz" wrap="square" lIns="905060" tIns="24891" rIns="855276" bIns="24891" numCol="1" spcCol="1693" anchor="ctr" anchorCtr="0">
            <a:noAutofit/>
          </a:bodyPr>
          <a:lstStyle/>
          <a:p>
            <a:pPr lvl="0" algn="ctr" defTabSz="829713">
              <a:lnSpc>
                <a:spcPct val="90000"/>
              </a:lnSpc>
              <a:spcBef>
                <a:spcPct val="0"/>
              </a:spcBef>
              <a:spcAft>
                <a:spcPct val="35000"/>
              </a:spcAft>
            </a:pPr>
            <a:r>
              <a:rPr lang="en-US" sz="1900" b="1" kern="1200" dirty="0"/>
              <a:t> </a:t>
            </a:r>
          </a:p>
        </p:txBody>
      </p:sp>
      <p:sp>
        <p:nvSpPr>
          <p:cNvPr id="22" name="Freeform 21"/>
          <p:cNvSpPr/>
          <p:nvPr/>
        </p:nvSpPr>
        <p:spPr>
          <a:xfrm>
            <a:off x="2968389" y="3288691"/>
            <a:ext cx="2513359" cy="1445107"/>
          </a:xfrm>
          <a:custGeom>
            <a:avLst/>
            <a:gdLst>
              <a:gd name="connsiteX0" fmla="*/ 0 w 1885265"/>
              <a:gd name="connsiteY0" fmla="*/ 0 h 1245609"/>
              <a:gd name="connsiteX1" fmla="*/ 1262461 w 1885265"/>
              <a:gd name="connsiteY1" fmla="*/ 0 h 1245609"/>
              <a:gd name="connsiteX2" fmla="*/ 1885265 w 1885265"/>
              <a:gd name="connsiteY2" fmla="*/ 622805 h 1245609"/>
              <a:gd name="connsiteX3" fmla="*/ 1262461 w 1885265"/>
              <a:gd name="connsiteY3" fmla="*/ 1245609 h 1245609"/>
              <a:gd name="connsiteX4" fmla="*/ 0 w 1885265"/>
              <a:gd name="connsiteY4" fmla="*/ 1245609 h 1245609"/>
              <a:gd name="connsiteX5" fmla="*/ 622805 w 1885265"/>
              <a:gd name="connsiteY5" fmla="*/ 622805 h 1245609"/>
              <a:gd name="connsiteX6" fmla="*/ 0 w 1885265"/>
              <a:gd name="connsiteY6" fmla="*/ 0 h 1245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265" h="1245609">
                <a:moveTo>
                  <a:pt x="0" y="0"/>
                </a:moveTo>
                <a:lnTo>
                  <a:pt x="1262461" y="0"/>
                </a:lnTo>
                <a:lnTo>
                  <a:pt x="1885265" y="622805"/>
                </a:lnTo>
                <a:lnTo>
                  <a:pt x="1262461" y="1245609"/>
                </a:lnTo>
                <a:lnTo>
                  <a:pt x="0" y="1245609"/>
                </a:lnTo>
                <a:lnTo>
                  <a:pt x="622805" y="622805"/>
                </a:lnTo>
                <a:lnTo>
                  <a:pt x="0" y="0"/>
                </a:lnTo>
                <a:close/>
              </a:path>
            </a:pathLst>
          </a:custGeom>
          <a:gradFill flip="none" rotWithShape="1">
            <a:gsLst>
              <a:gs pos="100000">
                <a:schemeClr val="accent4"/>
              </a:gs>
              <a:gs pos="0">
                <a:schemeClr val="accent4">
                  <a:lumMod val="60000"/>
                  <a:lumOff val="40000"/>
                </a:schemeClr>
              </a:gs>
            </a:gsLst>
            <a:lin ang="2700000" scaled="1"/>
            <a:tileRect/>
          </a:gradFill>
          <a:ln>
            <a:noFill/>
          </a:ln>
          <a:effectLst/>
          <a:scene3d>
            <a:camera prst="orthographicFront">
              <a:rot lat="0" lon="0" rev="0"/>
            </a:camera>
            <a:lightRig rig="contrasting" dir="t">
              <a:rot lat="0" lon="0" rev="6600000"/>
            </a:lightRig>
          </a:scene3d>
          <a:sp3d extrusionH="57150" prstMaterial="metal">
            <a:bevelT w="88900" h="88900"/>
            <a:bevelB w="146050" h="57150"/>
          </a:sp3d>
        </p:spPr>
        <p:style>
          <a:lnRef idx="2">
            <a:scrgbClr r="0" g="0" b="0"/>
          </a:lnRef>
          <a:fillRef idx="1">
            <a:scrgbClr r="0" g="0" b="0"/>
          </a:fillRef>
          <a:effectRef idx="0">
            <a:scrgbClr r="0" g="0" b="0"/>
          </a:effectRef>
          <a:fontRef idx="minor">
            <a:schemeClr val="lt1"/>
          </a:fontRef>
        </p:style>
        <p:txBody>
          <a:bodyPr spcFirstLastPara="0" vert="horz" wrap="square" lIns="905060" tIns="24891" rIns="855276" bIns="24891" numCol="1" spcCol="1693" anchor="ctr" anchorCtr="0">
            <a:noAutofit/>
          </a:bodyPr>
          <a:lstStyle/>
          <a:p>
            <a:pPr lvl="0" algn="ctr" defTabSz="829713">
              <a:lnSpc>
                <a:spcPct val="90000"/>
              </a:lnSpc>
              <a:spcBef>
                <a:spcPct val="0"/>
              </a:spcBef>
              <a:spcAft>
                <a:spcPct val="35000"/>
              </a:spcAft>
            </a:pPr>
            <a:r>
              <a:rPr lang="en-US" sz="1900" b="1" kern="1200" dirty="0"/>
              <a:t> </a:t>
            </a:r>
          </a:p>
        </p:txBody>
      </p:sp>
      <p:sp>
        <p:nvSpPr>
          <p:cNvPr id="23" name="Freeform 22"/>
          <p:cNvSpPr/>
          <p:nvPr/>
        </p:nvSpPr>
        <p:spPr>
          <a:xfrm>
            <a:off x="4900268" y="3301754"/>
            <a:ext cx="2513359" cy="1445107"/>
          </a:xfrm>
          <a:custGeom>
            <a:avLst/>
            <a:gdLst>
              <a:gd name="connsiteX0" fmla="*/ 0 w 1885265"/>
              <a:gd name="connsiteY0" fmla="*/ 0 h 1245609"/>
              <a:gd name="connsiteX1" fmla="*/ 1262461 w 1885265"/>
              <a:gd name="connsiteY1" fmla="*/ 0 h 1245609"/>
              <a:gd name="connsiteX2" fmla="*/ 1885265 w 1885265"/>
              <a:gd name="connsiteY2" fmla="*/ 622805 h 1245609"/>
              <a:gd name="connsiteX3" fmla="*/ 1262461 w 1885265"/>
              <a:gd name="connsiteY3" fmla="*/ 1245609 h 1245609"/>
              <a:gd name="connsiteX4" fmla="*/ 0 w 1885265"/>
              <a:gd name="connsiteY4" fmla="*/ 1245609 h 1245609"/>
              <a:gd name="connsiteX5" fmla="*/ 622805 w 1885265"/>
              <a:gd name="connsiteY5" fmla="*/ 622805 h 1245609"/>
              <a:gd name="connsiteX6" fmla="*/ 0 w 1885265"/>
              <a:gd name="connsiteY6" fmla="*/ 0 h 1245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265" h="1245609">
                <a:moveTo>
                  <a:pt x="0" y="0"/>
                </a:moveTo>
                <a:lnTo>
                  <a:pt x="1262461" y="0"/>
                </a:lnTo>
                <a:lnTo>
                  <a:pt x="1885265" y="622805"/>
                </a:lnTo>
                <a:lnTo>
                  <a:pt x="1262461" y="1245609"/>
                </a:lnTo>
                <a:lnTo>
                  <a:pt x="0" y="1245609"/>
                </a:lnTo>
                <a:lnTo>
                  <a:pt x="622805" y="622805"/>
                </a:lnTo>
                <a:lnTo>
                  <a:pt x="0" y="0"/>
                </a:lnTo>
                <a:close/>
              </a:path>
            </a:pathLst>
          </a:custGeom>
          <a:gradFill flip="none" rotWithShape="1">
            <a:gsLst>
              <a:gs pos="0">
                <a:schemeClr val="accent5">
                  <a:lumMod val="60000"/>
                  <a:lumOff val="40000"/>
                </a:schemeClr>
              </a:gs>
              <a:gs pos="100000">
                <a:schemeClr val="accent5"/>
              </a:gs>
            </a:gsLst>
            <a:lin ang="2700000" scaled="1"/>
            <a:tileRect/>
          </a:gradFill>
          <a:ln>
            <a:noFill/>
          </a:ln>
          <a:effectLst/>
          <a:scene3d>
            <a:camera prst="orthographicFront">
              <a:rot lat="0" lon="0" rev="0"/>
            </a:camera>
            <a:lightRig rig="contrasting" dir="t">
              <a:rot lat="0" lon="0" rev="6600000"/>
            </a:lightRig>
          </a:scene3d>
          <a:sp3d extrusionH="57150" prstMaterial="metal">
            <a:bevelT w="88900" h="88900"/>
            <a:bevelB w="146050" h="57150"/>
          </a:sp3d>
        </p:spPr>
        <p:style>
          <a:lnRef idx="2">
            <a:scrgbClr r="0" g="0" b="0"/>
          </a:lnRef>
          <a:fillRef idx="1">
            <a:scrgbClr r="0" g="0" b="0"/>
          </a:fillRef>
          <a:effectRef idx="0">
            <a:scrgbClr r="0" g="0" b="0"/>
          </a:effectRef>
          <a:fontRef idx="minor">
            <a:schemeClr val="lt1"/>
          </a:fontRef>
        </p:style>
        <p:txBody>
          <a:bodyPr spcFirstLastPara="0" vert="horz" wrap="square" lIns="905060" tIns="24891" rIns="855276" bIns="24891" numCol="1" spcCol="1693" anchor="ctr" anchorCtr="0">
            <a:noAutofit/>
          </a:bodyPr>
          <a:lstStyle/>
          <a:p>
            <a:pPr lvl="0" algn="ctr" defTabSz="829713">
              <a:lnSpc>
                <a:spcPct val="90000"/>
              </a:lnSpc>
              <a:spcBef>
                <a:spcPct val="0"/>
              </a:spcBef>
              <a:spcAft>
                <a:spcPct val="35000"/>
              </a:spcAft>
            </a:pPr>
            <a:r>
              <a:rPr lang="en-US" sz="1900" b="1" kern="1200" dirty="0"/>
              <a:t> </a:t>
            </a:r>
          </a:p>
        </p:txBody>
      </p:sp>
      <p:sp>
        <p:nvSpPr>
          <p:cNvPr id="24" name="Freeform 23"/>
          <p:cNvSpPr/>
          <p:nvPr/>
        </p:nvSpPr>
        <p:spPr>
          <a:xfrm>
            <a:off x="6886742" y="3288691"/>
            <a:ext cx="2513359" cy="1445107"/>
          </a:xfrm>
          <a:custGeom>
            <a:avLst/>
            <a:gdLst>
              <a:gd name="connsiteX0" fmla="*/ 0 w 1885265"/>
              <a:gd name="connsiteY0" fmla="*/ 0 h 1245609"/>
              <a:gd name="connsiteX1" fmla="*/ 1262461 w 1885265"/>
              <a:gd name="connsiteY1" fmla="*/ 0 h 1245609"/>
              <a:gd name="connsiteX2" fmla="*/ 1885265 w 1885265"/>
              <a:gd name="connsiteY2" fmla="*/ 622805 h 1245609"/>
              <a:gd name="connsiteX3" fmla="*/ 1262461 w 1885265"/>
              <a:gd name="connsiteY3" fmla="*/ 1245609 h 1245609"/>
              <a:gd name="connsiteX4" fmla="*/ 0 w 1885265"/>
              <a:gd name="connsiteY4" fmla="*/ 1245609 h 1245609"/>
              <a:gd name="connsiteX5" fmla="*/ 622805 w 1885265"/>
              <a:gd name="connsiteY5" fmla="*/ 622805 h 1245609"/>
              <a:gd name="connsiteX6" fmla="*/ 0 w 1885265"/>
              <a:gd name="connsiteY6" fmla="*/ 0 h 1245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265" h="1245609">
                <a:moveTo>
                  <a:pt x="0" y="0"/>
                </a:moveTo>
                <a:lnTo>
                  <a:pt x="1262461" y="0"/>
                </a:lnTo>
                <a:lnTo>
                  <a:pt x="1885265" y="622805"/>
                </a:lnTo>
                <a:lnTo>
                  <a:pt x="1262461" y="1245609"/>
                </a:lnTo>
                <a:lnTo>
                  <a:pt x="0" y="1245609"/>
                </a:lnTo>
                <a:lnTo>
                  <a:pt x="622805" y="622805"/>
                </a:lnTo>
                <a:lnTo>
                  <a:pt x="0" y="0"/>
                </a:lnTo>
                <a:close/>
              </a:path>
            </a:pathLst>
          </a:custGeom>
          <a:gradFill flip="none" rotWithShape="1">
            <a:gsLst>
              <a:gs pos="100000">
                <a:schemeClr val="accent3"/>
              </a:gs>
              <a:gs pos="0">
                <a:schemeClr val="accent3">
                  <a:lumMod val="60000"/>
                  <a:lumOff val="40000"/>
                </a:schemeClr>
              </a:gs>
            </a:gsLst>
            <a:lin ang="2700000" scaled="1"/>
            <a:tileRect/>
          </a:gradFill>
          <a:ln>
            <a:noFill/>
          </a:ln>
          <a:effectLst/>
          <a:scene3d>
            <a:camera prst="orthographicFront">
              <a:rot lat="0" lon="0" rev="0"/>
            </a:camera>
            <a:lightRig rig="contrasting" dir="t">
              <a:rot lat="0" lon="0" rev="6600000"/>
            </a:lightRig>
          </a:scene3d>
          <a:sp3d extrusionH="57150" prstMaterial="metal">
            <a:bevelT w="88900" h="88900"/>
            <a:bevelB w="146050" h="57150"/>
          </a:sp3d>
        </p:spPr>
        <p:style>
          <a:lnRef idx="2">
            <a:scrgbClr r="0" g="0" b="0"/>
          </a:lnRef>
          <a:fillRef idx="1">
            <a:scrgbClr r="0" g="0" b="0"/>
          </a:fillRef>
          <a:effectRef idx="0">
            <a:scrgbClr r="0" g="0" b="0"/>
          </a:effectRef>
          <a:fontRef idx="minor">
            <a:schemeClr val="lt1"/>
          </a:fontRef>
        </p:style>
        <p:txBody>
          <a:bodyPr spcFirstLastPara="0" vert="horz" wrap="square" lIns="905060" tIns="24891" rIns="855276" bIns="24891" numCol="1" spcCol="1693" anchor="ctr" anchorCtr="0">
            <a:noAutofit/>
          </a:bodyPr>
          <a:lstStyle/>
          <a:p>
            <a:pPr lvl="0" algn="ctr" defTabSz="829713">
              <a:lnSpc>
                <a:spcPct val="90000"/>
              </a:lnSpc>
              <a:spcBef>
                <a:spcPct val="0"/>
              </a:spcBef>
              <a:spcAft>
                <a:spcPct val="35000"/>
              </a:spcAft>
            </a:pPr>
            <a:r>
              <a:rPr lang="en-US" sz="1900" b="1" kern="1200" dirty="0"/>
              <a:t> </a:t>
            </a:r>
          </a:p>
        </p:txBody>
      </p:sp>
      <p:sp>
        <p:nvSpPr>
          <p:cNvPr id="25" name="Freeform 24"/>
          <p:cNvSpPr/>
          <p:nvPr/>
        </p:nvSpPr>
        <p:spPr>
          <a:xfrm>
            <a:off x="8861739" y="3301754"/>
            <a:ext cx="2513359" cy="1445107"/>
          </a:xfrm>
          <a:custGeom>
            <a:avLst/>
            <a:gdLst>
              <a:gd name="connsiteX0" fmla="*/ 0 w 1885265"/>
              <a:gd name="connsiteY0" fmla="*/ 0 h 1245609"/>
              <a:gd name="connsiteX1" fmla="*/ 1262461 w 1885265"/>
              <a:gd name="connsiteY1" fmla="*/ 0 h 1245609"/>
              <a:gd name="connsiteX2" fmla="*/ 1885265 w 1885265"/>
              <a:gd name="connsiteY2" fmla="*/ 622805 h 1245609"/>
              <a:gd name="connsiteX3" fmla="*/ 1262461 w 1885265"/>
              <a:gd name="connsiteY3" fmla="*/ 1245609 h 1245609"/>
              <a:gd name="connsiteX4" fmla="*/ 0 w 1885265"/>
              <a:gd name="connsiteY4" fmla="*/ 1245609 h 1245609"/>
              <a:gd name="connsiteX5" fmla="*/ 622805 w 1885265"/>
              <a:gd name="connsiteY5" fmla="*/ 622805 h 1245609"/>
              <a:gd name="connsiteX6" fmla="*/ 0 w 1885265"/>
              <a:gd name="connsiteY6" fmla="*/ 0 h 1245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265" h="1245609">
                <a:moveTo>
                  <a:pt x="0" y="0"/>
                </a:moveTo>
                <a:lnTo>
                  <a:pt x="1262461" y="0"/>
                </a:lnTo>
                <a:lnTo>
                  <a:pt x="1885265" y="622805"/>
                </a:lnTo>
                <a:lnTo>
                  <a:pt x="1262461" y="1245609"/>
                </a:lnTo>
                <a:lnTo>
                  <a:pt x="0" y="1245609"/>
                </a:lnTo>
                <a:lnTo>
                  <a:pt x="622805" y="622805"/>
                </a:lnTo>
                <a:lnTo>
                  <a:pt x="0" y="0"/>
                </a:lnTo>
                <a:close/>
              </a:path>
            </a:pathLst>
          </a:custGeom>
          <a:gradFill flip="none" rotWithShape="1">
            <a:gsLst>
              <a:gs pos="0">
                <a:schemeClr val="accent6">
                  <a:lumMod val="60000"/>
                  <a:lumOff val="40000"/>
                </a:schemeClr>
              </a:gs>
              <a:gs pos="100000">
                <a:schemeClr val="accent6"/>
              </a:gs>
            </a:gsLst>
            <a:lin ang="2700000" scaled="1"/>
            <a:tileRect/>
          </a:gradFill>
          <a:ln>
            <a:noFill/>
          </a:ln>
          <a:effectLst/>
          <a:scene3d>
            <a:camera prst="orthographicFront">
              <a:rot lat="0" lon="0" rev="0"/>
            </a:camera>
            <a:lightRig rig="contrasting" dir="t">
              <a:rot lat="0" lon="0" rev="6600000"/>
            </a:lightRig>
          </a:scene3d>
          <a:sp3d extrusionH="57150" prstMaterial="metal">
            <a:bevelT w="88900" h="88900"/>
            <a:bevelB w="146050" h="57150"/>
          </a:sp3d>
        </p:spPr>
        <p:style>
          <a:lnRef idx="2">
            <a:scrgbClr r="0" g="0" b="0"/>
          </a:lnRef>
          <a:fillRef idx="1">
            <a:scrgbClr r="0" g="0" b="0"/>
          </a:fillRef>
          <a:effectRef idx="0">
            <a:scrgbClr r="0" g="0" b="0"/>
          </a:effectRef>
          <a:fontRef idx="minor">
            <a:schemeClr val="lt1"/>
          </a:fontRef>
        </p:style>
        <p:txBody>
          <a:bodyPr spcFirstLastPara="0" vert="horz" wrap="square" lIns="905060" tIns="24891" rIns="855276" bIns="24891" numCol="1" spcCol="1693" anchor="ctr" anchorCtr="0">
            <a:noAutofit/>
          </a:bodyPr>
          <a:lstStyle/>
          <a:p>
            <a:pPr lvl="0" algn="ctr" defTabSz="829713">
              <a:lnSpc>
                <a:spcPct val="90000"/>
              </a:lnSpc>
              <a:spcBef>
                <a:spcPct val="0"/>
              </a:spcBef>
              <a:spcAft>
                <a:spcPct val="35000"/>
              </a:spcAft>
            </a:pPr>
            <a:r>
              <a:rPr lang="en-US" sz="1900" b="1" kern="1200" dirty="0"/>
              <a:t> </a:t>
            </a:r>
          </a:p>
        </p:txBody>
      </p:sp>
      <p:sp>
        <p:nvSpPr>
          <p:cNvPr id="26" name="Rounded Rectangle 25"/>
          <p:cNvSpPr/>
          <p:nvPr/>
        </p:nvSpPr>
        <p:spPr>
          <a:xfrm>
            <a:off x="8111168" y="1611787"/>
            <a:ext cx="3413316" cy="1273021"/>
          </a:xfrm>
          <a:prstGeom prst="roundRect">
            <a:avLst/>
          </a:prstGeom>
          <a:gradFill flip="none" rotWithShape="1">
            <a:gsLst>
              <a:gs pos="100000">
                <a:schemeClr val="accent6"/>
              </a:gs>
              <a:gs pos="0">
                <a:schemeClr val="accent6"/>
              </a:gs>
              <a:gs pos="60000">
                <a:schemeClr val="accent6">
                  <a:lumMod val="40000"/>
                  <a:lumOff val="60000"/>
                </a:schemeClr>
              </a:gs>
              <a:gs pos="26000">
                <a:schemeClr val="accent6">
                  <a:lumMod val="40000"/>
                  <a:lumOff val="60000"/>
                </a:schemeClr>
              </a:gs>
            </a:gsLst>
            <a:lin ang="2700000" scaled="1"/>
            <a:tileRect/>
          </a:gra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a:lstStyle/>
          <a:p>
            <a:endParaRPr lang="en-US"/>
          </a:p>
        </p:txBody>
      </p:sp>
      <p:sp>
        <p:nvSpPr>
          <p:cNvPr id="27" name="Rounded Rectangle 26"/>
          <p:cNvSpPr/>
          <p:nvPr/>
        </p:nvSpPr>
        <p:spPr>
          <a:xfrm>
            <a:off x="6329821" y="5146856"/>
            <a:ext cx="3413316" cy="1273021"/>
          </a:xfrm>
          <a:prstGeom prst="roundRect">
            <a:avLst/>
          </a:prstGeom>
          <a:gradFill flip="none" rotWithShape="1">
            <a:gsLst>
              <a:gs pos="100000">
                <a:schemeClr val="accent3"/>
              </a:gs>
              <a:gs pos="0">
                <a:schemeClr val="accent3"/>
              </a:gs>
              <a:gs pos="29000">
                <a:schemeClr val="accent3">
                  <a:lumMod val="60000"/>
                  <a:lumOff val="40000"/>
                </a:schemeClr>
              </a:gs>
            </a:gsLst>
            <a:lin ang="2700000" scaled="1"/>
            <a:tileRect/>
          </a:gra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a:lstStyle/>
          <a:p>
            <a:endParaRPr lang="en-US"/>
          </a:p>
        </p:txBody>
      </p:sp>
      <p:sp>
        <p:nvSpPr>
          <p:cNvPr id="28" name="Rounded Rectangle 27"/>
          <p:cNvSpPr/>
          <p:nvPr/>
        </p:nvSpPr>
        <p:spPr>
          <a:xfrm>
            <a:off x="623311" y="1605170"/>
            <a:ext cx="3413316" cy="1273021"/>
          </a:xfrm>
          <a:prstGeom prst="roundRect">
            <a:avLst/>
          </a:prstGeom>
          <a:gradFill flip="none" rotWithShape="1">
            <a:gsLst>
              <a:gs pos="100000">
                <a:schemeClr val="accent2"/>
              </a:gs>
              <a:gs pos="0">
                <a:schemeClr val="accent2">
                  <a:lumMod val="75000"/>
                </a:schemeClr>
              </a:gs>
              <a:gs pos="17000">
                <a:schemeClr val="accent2">
                  <a:lumMod val="60000"/>
                  <a:lumOff val="40000"/>
                </a:schemeClr>
              </a:gs>
            </a:gsLst>
            <a:lin ang="2700000" scaled="1"/>
            <a:tileRect/>
          </a:gra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a:lstStyle/>
          <a:p>
            <a:endParaRPr lang="en-US"/>
          </a:p>
        </p:txBody>
      </p:sp>
      <p:sp>
        <p:nvSpPr>
          <p:cNvPr id="29" name="Rounded Rectangle 28"/>
          <p:cNvSpPr/>
          <p:nvPr/>
        </p:nvSpPr>
        <p:spPr>
          <a:xfrm>
            <a:off x="4409858" y="1611787"/>
            <a:ext cx="3413316" cy="1273021"/>
          </a:xfrm>
          <a:prstGeom prst="roundRect">
            <a:avLst/>
          </a:prstGeom>
          <a:gradFill flip="none" rotWithShape="1">
            <a:gsLst>
              <a:gs pos="100000">
                <a:schemeClr val="accent5"/>
              </a:gs>
              <a:gs pos="0">
                <a:schemeClr val="accent5"/>
              </a:gs>
              <a:gs pos="60000">
                <a:schemeClr val="accent5">
                  <a:lumMod val="40000"/>
                  <a:lumOff val="60000"/>
                </a:schemeClr>
              </a:gs>
              <a:gs pos="26000">
                <a:schemeClr val="accent5">
                  <a:lumMod val="40000"/>
                  <a:lumOff val="60000"/>
                </a:schemeClr>
              </a:gs>
            </a:gsLst>
            <a:lin ang="2700000" scaled="1"/>
            <a:tileRect/>
          </a:gra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a:lstStyle/>
          <a:p>
            <a:endParaRPr lang="en-US"/>
          </a:p>
        </p:txBody>
      </p:sp>
      <p:cxnSp>
        <p:nvCxnSpPr>
          <p:cNvPr id="30" name="Straight Connector 29"/>
          <p:cNvCxnSpPr/>
          <p:nvPr/>
        </p:nvCxnSpPr>
        <p:spPr>
          <a:xfrm>
            <a:off x="1967285" y="2948459"/>
            <a:ext cx="0" cy="339472"/>
          </a:xfrm>
          <a:prstGeom prst="line">
            <a:avLst/>
          </a:prstGeom>
          <a:ln w="539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851918" y="4770668"/>
            <a:ext cx="0" cy="339472"/>
          </a:xfrm>
          <a:prstGeom prst="line">
            <a:avLst/>
          </a:prstGeom>
          <a:ln w="53975">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999208" y="2948459"/>
            <a:ext cx="0" cy="339472"/>
          </a:xfrm>
          <a:prstGeom prst="line">
            <a:avLst/>
          </a:prstGeom>
          <a:ln w="53975">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836237" y="4770668"/>
            <a:ext cx="0" cy="339472"/>
          </a:xfrm>
          <a:prstGeom prst="line">
            <a:avLst/>
          </a:prstGeom>
          <a:ln w="53975">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9935133" y="2948459"/>
            <a:ext cx="0" cy="339472"/>
          </a:xfrm>
          <a:prstGeom prst="line">
            <a:avLst/>
          </a:prstGeom>
          <a:ln w="53975">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35" name="Text Placeholder 22"/>
          <p:cNvSpPr>
            <a:spLocks noGrp="1"/>
          </p:cNvSpPr>
          <p:nvPr>
            <p:ph type="body" sz="quarter" idx="25" hasCustomPrompt="1"/>
          </p:nvPr>
        </p:nvSpPr>
        <p:spPr>
          <a:xfrm>
            <a:off x="2243735" y="5164725"/>
            <a:ext cx="3264075" cy="422300"/>
          </a:xfrm>
          <a:noFill/>
          <a:ln>
            <a:noFill/>
          </a:ln>
        </p:spPr>
        <p:txBody>
          <a:bodyPr anchor="ctr" anchorCtr="1">
            <a:noAutofit/>
          </a:bodyPr>
          <a:lstStyle>
            <a:lvl1pPr marL="0" indent="0" algn="ctr">
              <a:buFontTx/>
              <a:buNone/>
              <a:defRPr sz="2000" b="1" baseline="0">
                <a:solidFill>
                  <a:schemeClr val="bg1">
                    <a:lumMod val="65000"/>
                  </a:schemeClr>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Step 2: Click to label</a:t>
            </a:r>
          </a:p>
        </p:txBody>
      </p:sp>
      <p:sp>
        <p:nvSpPr>
          <p:cNvPr id="36" name="Text Placeholder 22"/>
          <p:cNvSpPr>
            <a:spLocks noGrp="1"/>
          </p:cNvSpPr>
          <p:nvPr>
            <p:ph type="body" sz="quarter" idx="26" hasCustomPrompt="1"/>
          </p:nvPr>
        </p:nvSpPr>
        <p:spPr>
          <a:xfrm>
            <a:off x="2243735" y="5596872"/>
            <a:ext cx="3264075" cy="772868"/>
          </a:xfrm>
          <a:noFill/>
          <a:ln>
            <a:noFill/>
          </a:ln>
        </p:spPr>
        <p:txBody>
          <a:bodyPr anchor="t">
            <a:normAutofit/>
          </a:bodyPr>
          <a:lstStyle>
            <a:lvl1pPr marL="0" indent="0" algn="l">
              <a:buFontTx/>
              <a:buNone/>
              <a:defRPr sz="1600" b="1" baseline="0">
                <a:solidFill>
                  <a:schemeClr val="bg1">
                    <a:lumMod val="65000"/>
                  </a:schemeClr>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37" name="Text Placeholder 22"/>
          <p:cNvSpPr>
            <a:spLocks noGrp="1"/>
          </p:cNvSpPr>
          <p:nvPr>
            <p:ph type="body" sz="quarter" idx="33" hasCustomPrompt="1"/>
          </p:nvPr>
        </p:nvSpPr>
        <p:spPr>
          <a:xfrm>
            <a:off x="707765" y="1653691"/>
            <a:ext cx="3264075" cy="422300"/>
          </a:xfrm>
          <a:noFill/>
          <a:ln>
            <a:noFill/>
          </a:ln>
        </p:spPr>
        <p:txBody>
          <a:bodyPr anchor="ctr" anchorCtr="1">
            <a:no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Step 1: Click to label</a:t>
            </a:r>
          </a:p>
        </p:txBody>
      </p:sp>
      <p:sp>
        <p:nvSpPr>
          <p:cNvPr id="38" name="Text Placeholder 22"/>
          <p:cNvSpPr>
            <a:spLocks noGrp="1"/>
          </p:cNvSpPr>
          <p:nvPr>
            <p:ph type="body" sz="quarter" idx="34" hasCustomPrompt="1"/>
          </p:nvPr>
        </p:nvSpPr>
        <p:spPr>
          <a:xfrm>
            <a:off x="707765" y="2085841"/>
            <a:ext cx="3264075" cy="792350"/>
          </a:xfrm>
          <a:noFill/>
          <a:ln>
            <a:noFill/>
          </a:ln>
        </p:spPr>
        <p:txBody>
          <a:bodyPr anchor="t">
            <a:normAutofit/>
          </a:bodyPr>
          <a:lstStyle>
            <a:lvl1pPr marL="0" indent="0" algn="l">
              <a:buFontTx/>
              <a:buNone/>
              <a:defRPr sz="16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39" name="Text Placeholder 22"/>
          <p:cNvSpPr>
            <a:spLocks noGrp="1"/>
          </p:cNvSpPr>
          <p:nvPr>
            <p:ph type="body" sz="quarter" idx="35" hasCustomPrompt="1"/>
          </p:nvPr>
        </p:nvSpPr>
        <p:spPr>
          <a:xfrm>
            <a:off x="6414275" y="5181889"/>
            <a:ext cx="3264075" cy="422300"/>
          </a:xfrm>
          <a:noFill/>
          <a:ln>
            <a:noFill/>
          </a:ln>
        </p:spPr>
        <p:txBody>
          <a:bodyPr anchor="ctr" anchorCtr="1">
            <a:noAutofit/>
          </a:bodyPr>
          <a:lstStyle>
            <a:lvl1pPr marL="0" indent="0" algn="ctr">
              <a:buFontTx/>
              <a:buNone/>
              <a:defRPr sz="2000" b="1" baseline="0">
                <a:solidFill>
                  <a:schemeClr val="bg1">
                    <a:lumMod val="65000"/>
                  </a:schemeClr>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Step 4: Click to label</a:t>
            </a:r>
          </a:p>
        </p:txBody>
      </p:sp>
      <p:sp>
        <p:nvSpPr>
          <p:cNvPr id="40" name="Text Placeholder 22"/>
          <p:cNvSpPr>
            <a:spLocks noGrp="1"/>
          </p:cNvSpPr>
          <p:nvPr>
            <p:ph type="body" sz="quarter" idx="36" hasCustomPrompt="1"/>
          </p:nvPr>
        </p:nvSpPr>
        <p:spPr>
          <a:xfrm>
            <a:off x="6414275" y="5614036"/>
            <a:ext cx="3264075" cy="772868"/>
          </a:xfrm>
          <a:noFill/>
          <a:ln>
            <a:noFill/>
          </a:ln>
        </p:spPr>
        <p:txBody>
          <a:bodyPr anchor="t">
            <a:normAutofit/>
          </a:bodyPr>
          <a:lstStyle>
            <a:lvl1pPr marL="0" indent="0" algn="l">
              <a:buFontTx/>
              <a:buNone/>
              <a:defRPr sz="1600" b="1" baseline="0">
                <a:solidFill>
                  <a:schemeClr val="bg1">
                    <a:lumMod val="65000"/>
                  </a:schemeClr>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41" name="Text Placeholder 22"/>
          <p:cNvSpPr>
            <a:spLocks noGrp="1"/>
          </p:cNvSpPr>
          <p:nvPr>
            <p:ph type="body" sz="quarter" idx="38" hasCustomPrompt="1"/>
          </p:nvPr>
        </p:nvSpPr>
        <p:spPr>
          <a:xfrm>
            <a:off x="8195622" y="1670855"/>
            <a:ext cx="3264075" cy="422300"/>
          </a:xfrm>
          <a:noFill/>
          <a:ln>
            <a:noFill/>
          </a:ln>
        </p:spPr>
        <p:txBody>
          <a:bodyPr anchor="ctr" anchorCtr="1">
            <a:noAutofit/>
          </a:bodyPr>
          <a:lstStyle>
            <a:lvl1pPr marL="0" indent="0" algn="ctr">
              <a:buFontTx/>
              <a:buNone/>
              <a:defRPr sz="2000" b="1" baseline="0">
                <a:solidFill>
                  <a:schemeClr val="bg1">
                    <a:lumMod val="65000"/>
                  </a:schemeClr>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Step 5: Click to label</a:t>
            </a:r>
          </a:p>
        </p:txBody>
      </p:sp>
      <p:sp>
        <p:nvSpPr>
          <p:cNvPr id="42" name="Text Placeholder 22"/>
          <p:cNvSpPr>
            <a:spLocks noGrp="1"/>
          </p:cNvSpPr>
          <p:nvPr>
            <p:ph type="body" sz="quarter" idx="39" hasCustomPrompt="1"/>
          </p:nvPr>
        </p:nvSpPr>
        <p:spPr>
          <a:xfrm>
            <a:off x="8195622" y="2103004"/>
            <a:ext cx="3264075" cy="775186"/>
          </a:xfrm>
          <a:noFill/>
          <a:ln>
            <a:noFill/>
          </a:ln>
        </p:spPr>
        <p:txBody>
          <a:bodyPr anchor="t">
            <a:normAutofit/>
          </a:bodyPr>
          <a:lstStyle>
            <a:lvl1pPr marL="0" indent="0" algn="l">
              <a:buFontTx/>
              <a:buNone/>
              <a:defRPr sz="1600" b="1" baseline="0">
                <a:solidFill>
                  <a:schemeClr val="bg1">
                    <a:lumMod val="65000"/>
                  </a:schemeClr>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43" name="Text Placeholder 22"/>
          <p:cNvSpPr>
            <a:spLocks noGrp="1"/>
          </p:cNvSpPr>
          <p:nvPr>
            <p:ph type="body" sz="quarter" idx="40" hasCustomPrompt="1"/>
          </p:nvPr>
        </p:nvSpPr>
        <p:spPr>
          <a:xfrm>
            <a:off x="4494312" y="1670855"/>
            <a:ext cx="3264075" cy="422300"/>
          </a:xfrm>
          <a:noFill/>
          <a:ln>
            <a:noFill/>
          </a:ln>
        </p:spPr>
        <p:txBody>
          <a:bodyPr anchor="ctr" anchorCtr="1">
            <a:noAutofit/>
          </a:bodyPr>
          <a:lstStyle>
            <a:lvl1pPr marL="0" indent="0" algn="ctr">
              <a:buFontTx/>
              <a:buNone/>
              <a:defRPr sz="2000" b="1" baseline="0">
                <a:solidFill>
                  <a:schemeClr val="bg1">
                    <a:lumMod val="65000"/>
                  </a:schemeClr>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Step 3: Click to label</a:t>
            </a:r>
          </a:p>
        </p:txBody>
      </p:sp>
      <p:sp>
        <p:nvSpPr>
          <p:cNvPr id="44" name="Text Placeholder 22"/>
          <p:cNvSpPr>
            <a:spLocks noGrp="1"/>
          </p:cNvSpPr>
          <p:nvPr>
            <p:ph type="body" sz="quarter" idx="41" hasCustomPrompt="1"/>
          </p:nvPr>
        </p:nvSpPr>
        <p:spPr>
          <a:xfrm>
            <a:off x="4494312" y="2103004"/>
            <a:ext cx="3264075" cy="775186"/>
          </a:xfrm>
          <a:noFill/>
          <a:ln>
            <a:noFill/>
          </a:ln>
        </p:spPr>
        <p:txBody>
          <a:bodyPr anchor="t">
            <a:normAutofit/>
          </a:bodyPr>
          <a:lstStyle>
            <a:lvl1pPr marL="0" indent="0" algn="l">
              <a:buFontTx/>
              <a:buNone/>
              <a:defRPr sz="1600" b="1" baseline="0">
                <a:solidFill>
                  <a:schemeClr val="bg1">
                    <a:lumMod val="65000"/>
                  </a:schemeClr>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45" name="Text Placeholder 22"/>
          <p:cNvSpPr>
            <a:spLocks noGrp="1"/>
          </p:cNvSpPr>
          <p:nvPr>
            <p:ph type="body" sz="quarter" idx="42" hasCustomPrompt="1"/>
          </p:nvPr>
        </p:nvSpPr>
        <p:spPr>
          <a:xfrm>
            <a:off x="3791254" y="3485982"/>
            <a:ext cx="1343973" cy="1080370"/>
          </a:xfrm>
          <a:noFill/>
          <a:ln>
            <a:noFill/>
          </a:ln>
        </p:spPr>
        <p:txBody>
          <a:bodyPr anchor="ctr" anchorCtr="1">
            <a:normAutofit/>
          </a:bodyPr>
          <a:lstStyle>
            <a:lvl1pPr marL="0" indent="0" algn="ctr">
              <a:buFontTx/>
              <a:buNone/>
              <a:defRPr sz="2000" b="1" baseline="0">
                <a:solidFill>
                  <a:schemeClr val="bg1">
                    <a:lumMod val="65000"/>
                  </a:schemeClr>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Step 2</a:t>
            </a:r>
          </a:p>
        </p:txBody>
      </p:sp>
      <p:sp>
        <p:nvSpPr>
          <p:cNvPr id="46" name="Text Placeholder 22"/>
          <p:cNvSpPr>
            <a:spLocks noGrp="1"/>
          </p:cNvSpPr>
          <p:nvPr>
            <p:ph type="body" sz="quarter" idx="43" hasCustomPrompt="1"/>
          </p:nvPr>
        </p:nvSpPr>
        <p:spPr>
          <a:xfrm>
            <a:off x="1804183" y="3485982"/>
            <a:ext cx="1343973" cy="1080370"/>
          </a:xfrm>
          <a:noFill/>
          <a:ln>
            <a:noFill/>
          </a:ln>
        </p:spPr>
        <p:txBody>
          <a:bodyPr anchor="ctr" anchorCtr="1">
            <a:norm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Step 1</a:t>
            </a:r>
          </a:p>
        </p:txBody>
      </p:sp>
      <p:sp>
        <p:nvSpPr>
          <p:cNvPr id="47" name="Text Placeholder 22"/>
          <p:cNvSpPr>
            <a:spLocks noGrp="1"/>
          </p:cNvSpPr>
          <p:nvPr>
            <p:ph type="body" sz="quarter" idx="44" hasCustomPrompt="1"/>
          </p:nvPr>
        </p:nvSpPr>
        <p:spPr>
          <a:xfrm>
            <a:off x="5711217" y="3485982"/>
            <a:ext cx="1343973" cy="1080370"/>
          </a:xfrm>
          <a:noFill/>
          <a:ln>
            <a:noFill/>
          </a:ln>
        </p:spPr>
        <p:txBody>
          <a:bodyPr anchor="ctr" anchorCtr="1">
            <a:normAutofit/>
          </a:bodyPr>
          <a:lstStyle>
            <a:lvl1pPr marL="0" indent="0" algn="ctr">
              <a:buFontTx/>
              <a:buNone/>
              <a:defRPr sz="2000" b="1" baseline="0">
                <a:solidFill>
                  <a:schemeClr val="bg1">
                    <a:lumMod val="65000"/>
                  </a:schemeClr>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Step 3</a:t>
            </a:r>
          </a:p>
        </p:txBody>
      </p:sp>
      <p:sp>
        <p:nvSpPr>
          <p:cNvPr id="48" name="Text Placeholder 22"/>
          <p:cNvSpPr>
            <a:spLocks noGrp="1"/>
          </p:cNvSpPr>
          <p:nvPr>
            <p:ph type="body" sz="quarter" idx="45" hasCustomPrompt="1"/>
          </p:nvPr>
        </p:nvSpPr>
        <p:spPr>
          <a:xfrm>
            <a:off x="7716533" y="3485982"/>
            <a:ext cx="1343973" cy="1080370"/>
          </a:xfrm>
          <a:noFill/>
          <a:ln>
            <a:noFill/>
          </a:ln>
        </p:spPr>
        <p:txBody>
          <a:bodyPr anchor="ctr" anchorCtr="1">
            <a:normAutofit/>
          </a:bodyPr>
          <a:lstStyle>
            <a:lvl1pPr marL="0" indent="0" algn="ctr">
              <a:buFontTx/>
              <a:buNone/>
              <a:defRPr sz="2000" b="1" baseline="0">
                <a:solidFill>
                  <a:schemeClr val="bg1">
                    <a:lumMod val="65000"/>
                  </a:schemeClr>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Step 4</a:t>
            </a:r>
          </a:p>
        </p:txBody>
      </p:sp>
      <p:sp>
        <p:nvSpPr>
          <p:cNvPr id="49" name="Text Placeholder 22"/>
          <p:cNvSpPr>
            <a:spLocks noGrp="1"/>
          </p:cNvSpPr>
          <p:nvPr>
            <p:ph type="body" sz="quarter" idx="46" hasCustomPrompt="1"/>
          </p:nvPr>
        </p:nvSpPr>
        <p:spPr>
          <a:xfrm>
            <a:off x="9654809" y="3485982"/>
            <a:ext cx="1343973" cy="1080370"/>
          </a:xfrm>
          <a:noFill/>
          <a:ln>
            <a:noFill/>
          </a:ln>
        </p:spPr>
        <p:txBody>
          <a:bodyPr anchor="ctr" anchorCtr="1">
            <a:normAutofit/>
          </a:bodyPr>
          <a:lstStyle>
            <a:lvl1pPr marL="0" indent="0" algn="ctr">
              <a:buFontTx/>
              <a:buNone/>
              <a:defRPr sz="2000" b="1" baseline="0">
                <a:solidFill>
                  <a:schemeClr val="bg1">
                    <a:lumMod val="65000"/>
                  </a:schemeClr>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Step 5</a:t>
            </a:r>
          </a:p>
        </p:txBody>
      </p:sp>
    </p:spTree>
    <p:extLst>
      <p:ext uri="{BB962C8B-B14F-4D97-AF65-F5344CB8AC3E}">
        <p14:creationId xmlns:p14="http://schemas.microsoft.com/office/powerpoint/2010/main" val="230533350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3" presetClass="emph" presetSubtype="2" fill="hold" grpId="0" nodeType="withEffect">
                                  <p:stCondLst>
                                    <p:cond delay="0"/>
                                  </p:stCondLst>
                                  <p:childTnLst>
                                    <p:animClr clrSpc="rgb" dir="cw">
                                      <p:cBhvr override="childStyle">
                                        <p:cTn id="12" dur="500" fill="hold"/>
                                        <p:tgtEl>
                                          <p:spTgt spid="45">
                                            <p:txEl>
                                              <p:pRg st="0" end="0"/>
                                            </p:txEl>
                                          </p:spTgt>
                                        </p:tgtEl>
                                        <p:attrNameLst>
                                          <p:attrName>style.color</p:attrName>
                                        </p:attrNameLst>
                                      </p:cBhvr>
                                      <p:to>
                                        <a:srgbClr val="050505"/>
                                      </p:to>
                                    </p:animClr>
                                  </p:childTnLst>
                                </p:cTn>
                              </p:par>
                              <p:par>
                                <p:cTn id="13" presetID="3" presetClass="emph" presetSubtype="2" fill="hold" grpId="0" nodeType="withEffect">
                                  <p:stCondLst>
                                    <p:cond delay="0"/>
                                  </p:stCondLst>
                                  <p:childTnLst>
                                    <p:animClr clrSpc="rgb" dir="cw">
                                      <p:cBhvr override="childStyle">
                                        <p:cTn id="14" dur="500" fill="hold"/>
                                        <p:tgtEl>
                                          <p:spTgt spid="35">
                                            <p:txEl>
                                              <p:pRg st="0" end="0"/>
                                            </p:txEl>
                                          </p:spTgt>
                                        </p:tgtEl>
                                        <p:attrNameLst>
                                          <p:attrName>style.color</p:attrName>
                                        </p:attrNameLst>
                                      </p:cBhvr>
                                      <p:to>
                                        <a:srgbClr val="050505"/>
                                      </p:to>
                                    </p:animClr>
                                  </p:childTnLst>
                                </p:cTn>
                              </p:par>
                              <p:par>
                                <p:cTn id="15" presetID="3" presetClass="emph" presetSubtype="2" fill="hold" grpId="0" nodeType="withEffect">
                                  <p:stCondLst>
                                    <p:cond delay="0"/>
                                  </p:stCondLst>
                                  <p:childTnLst>
                                    <p:animClr clrSpc="rgb" dir="cw">
                                      <p:cBhvr override="childStyle">
                                        <p:cTn id="16" dur="500" fill="hold"/>
                                        <p:tgtEl>
                                          <p:spTgt spid="36">
                                            <p:txEl>
                                              <p:pRg st="0" end="0"/>
                                            </p:txEl>
                                          </p:spTgt>
                                        </p:tgtEl>
                                        <p:attrNameLst>
                                          <p:attrName>style.color</p:attrName>
                                        </p:attrNameLst>
                                      </p:cBhvr>
                                      <p:to>
                                        <a:srgbClr val="050505"/>
                                      </p:to>
                                    </p:animClr>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3" presetClass="emph" presetSubtype="2" fill="hold" grpId="0" nodeType="withEffect">
                                  <p:stCondLst>
                                    <p:cond delay="0"/>
                                  </p:stCondLst>
                                  <p:childTnLst>
                                    <p:animClr clrSpc="rgb" dir="cw">
                                      <p:cBhvr override="childStyle">
                                        <p:cTn id="26" dur="500" fill="hold"/>
                                        <p:tgtEl>
                                          <p:spTgt spid="44">
                                            <p:txEl>
                                              <p:pRg st="0" end="0"/>
                                            </p:txEl>
                                          </p:spTgt>
                                        </p:tgtEl>
                                        <p:attrNameLst>
                                          <p:attrName>style.color</p:attrName>
                                        </p:attrNameLst>
                                      </p:cBhvr>
                                      <p:to>
                                        <a:srgbClr val="050505"/>
                                      </p:to>
                                    </p:animClr>
                                  </p:childTnLst>
                                </p:cTn>
                              </p:par>
                              <p:par>
                                <p:cTn id="27" presetID="3" presetClass="emph" presetSubtype="2" fill="hold" grpId="0" nodeType="withEffect">
                                  <p:stCondLst>
                                    <p:cond delay="0"/>
                                  </p:stCondLst>
                                  <p:childTnLst>
                                    <p:animClr clrSpc="rgb" dir="cw">
                                      <p:cBhvr override="childStyle">
                                        <p:cTn id="28" dur="500" fill="hold"/>
                                        <p:tgtEl>
                                          <p:spTgt spid="43">
                                            <p:txEl>
                                              <p:pRg st="0" end="0"/>
                                            </p:txEl>
                                          </p:spTgt>
                                        </p:tgtEl>
                                        <p:attrNameLst>
                                          <p:attrName>style.color</p:attrName>
                                        </p:attrNameLst>
                                      </p:cBhvr>
                                      <p:to>
                                        <a:srgbClr val="050505"/>
                                      </p:to>
                                    </p:animClr>
                                  </p:childTnLst>
                                </p:cTn>
                              </p:par>
                              <p:par>
                                <p:cTn id="29" presetID="3" presetClass="emph" presetSubtype="2" fill="hold" grpId="0" nodeType="withEffect">
                                  <p:stCondLst>
                                    <p:cond delay="0"/>
                                  </p:stCondLst>
                                  <p:childTnLst>
                                    <p:animClr clrSpc="rgb" dir="cw">
                                      <p:cBhvr override="childStyle">
                                        <p:cTn id="30" dur="500" fill="hold"/>
                                        <p:tgtEl>
                                          <p:spTgt spid="47">
                                            <p:txEl>
                                              <p:pRg st="0" end="0"/>
                                            </p:txEl>
                                          </p:spTgt>
                                        </p:tgtEl>
                                        <p:attrNameLst>
                                          <p:attrName>style.color</p:attrName>
                                        </p:attrNameLst>
                                      </p:cBhvr>
                                      <p:to>
                                        <a:srgbClr val="050505"/>
                                      </p:to>
                                    </p:animClr>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3" presetClass="emph" presetSubtype="2" fill="hold" grpId="0" nodeType="withEffect">
                                  <p:stCondLst>
                                    <p:cond delay="0"/>
                                  </p:stCondLst>
                                  <p:childTnLst>
                                    <p:animClr clrSpc="rgb" dir="cw">
                                      <p:cBhvr override="childStyle">
                                        <p:cTn id="40" dur="500" fill="hold"/>
                                        <p:tgtEl>
                                          <p:spTgt spid="48">
                                            <p:txEl>
                                              <p:pRg st="0" end="0"/>
                                            </p:txEl>
                                          </p:spTgt>
                                        </p:tgtEl>
                                        <p:attrNameLst>
                                          <p:attrName>style.color</p:attrName>
                                        </p:attrNameLst>
                                      </p:cBhvr>
                                      <p:to>
                                        <a:srgbClr val="050505"/>
                                      </p:to>
                                    </p:animClr>
                                  </p:childTnLst>
                                </p:cTn>
                              </p:par>
                              <p:par>
                                <p:cTn id="41" presetID="3" presetClass="emph" presetSubtype="2" fill="hold" grpId="0" nodeType="withEffect">
                                  <p:stCondLst>
                                    <p:cond delay="0"/>
                                  </p:stCondLst>
                                  <p:childTnLst>
                                    <p:animClr clrSpc="rgb" dir="cw">
                                      <p:cBhvr override="childStyle">
                                        <p:cTn id="42" dur="500" fill="hold"/>
                                        <p:tgtEl>
                                          <p:spTgt spid="39">
                                            <p:txEl>
                                              <p:pRg st="0" end="0"/>
                                            </p:txEl>
                                          </p:spTgt>
                                        </p:tgtEl>
                                        <p:attrNameLst>
                                          <p:attrName>style.color</p:attrName>
                                        </p:attrNameLst>
                                      </p:cBhvr>
                                      <p:to>
                                        <a:srgbClr val="050505"/>
                                      </p:to>
                                    </p:animClr>
                                  </p:childTnLst>
                                </p:cTn>
                              </p:par>
                              <p:par>
                                <p:cTn id="43" presetID="3" presetClass="emph" presetSubtype="2" fill="hold" grpId="0" nodeType="withEffect">
                                  <p:stCondLst>
                                    <p:cond delay="0"/>
                                  </p:stCondLst>
                                  <p:childTnLst>
                                    <p:animClr clrSpc="rgb" dir="cw">
                                      <p:cBhvr override="childStyle">
                                        <p:cTn id="44" dur="500" fill="hold"/>
                                        <p:tgtEl>
                                          <p:spTgt spid="40">
                                            <p:txEl>
                                              <p:pRg st="0" end="0"/>
                                            </p:txEl>
                                          </p:spTgt>
                                        </p:tgtEl>
                                        <p:attrNameLst>
                                          <p:attrName>style.color</p:attrName>
                                        </p:attrNameLst>
                                      </p:cBhvr>
                                      <p:to>
                                        <a:srgbClr val="050505"/>
                                      </p:to>
                                    </p:animClr>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3" presetClass="emph" presetSubtype="2" fill="hold" grpId="0" nodeType="withEffect">
                                  <p:stCondLst>
                                    <p:cond delay="0"/>
                                  </p:stCondLst>
                                  <p:childTnLst>
                                    <p:animClr clrSpc="rgb" dir="cw">
                                      <p:cBhvr override="childStyle">
                                        <p:cTn id="54" dur="500" fill="hold"/>
                                        <p:tgtEl>
                                          <p:spTgt spid="42">
                                            <p:txEl>
                                              <p:pRg st="0" end="0"/>
                                            </p:txEl>
                                          </p:spTgt>
                                        </p:tgtEl>
                                        <p:attrNameLst>
                                          <p:attrName>style.color</p:attrName>
                                        </p:attrNameLst>
                                      </p:cBhvr>
                                      <p:to>
                                        <a:srgbClr val="050505"/>
                                      </p:to>
                                    </p:animClr>
                                  </p:childTnLst>
                                </p:cTn>
                              </p:par>
                              <p:par>
                                <p:cTn id="55" presetID="3" presetClass="emph" presetSubtype="2" fill="hold" grpId="0" nodeType="withEffect">
                                  <p:stCondLst>
                                    <p:cond delay="0"/>
                                  </p:stCondLst>
                                  <p:childTnLst>
                                    <p:animClr clrSpc="rgb" dir="cw">
                                      <p:cBhvr override="childStyle">
                                        <p:cTn id="56" dur="500" fill="hold"/>
                                        <p:tgtEl>
                                          <p:spTgt spid="41">
                                            <p:txEl>
                                              <p:pRg st="0" end="0"/>
                                            </p:txEl>
                                          </p:spTgt>
                                        </p:tgtEl>
                                        <p:attrNameLst>
                                          <p:attrName>style.color</p:attrName>
                                        </p:attrNameLst>
                                      </p:cBhvr>
                                      <p:to>
                                        <a:srgbClr val="050505"/>
                                      </p:to>
                                    </p:animClr>
                                  </p:childTnLst>
                                </p:cTn>
                              </p:par>
                              <p:par>
                                <p:cTn id="57" presetID="3" presetClass="emph" presetSubtype="2" fill="hold" grpId="0" nodeType="withEffect">
                                  <p:stCondLst>
                                    <p:cond delay="0"/>
                                  </p:stCondLst>
                                  <p:childTnLst>
                                    <p:animClr clrSpc="rgb" dir="cw">
                                      <p:cBhvr override="childStyle">
                                        <p:cTn id="58" dur="500" fill="hold"/>
                                        <p:tgtEl>
                                          <p:spTgt spid="49">
                                            <p:txEl>
                                              <p:pRg st="0" end="0"/>
                                            </p:txEl>
                                          </p:spTgt>
                                        </p:tgtEl>
                                        <p:attrNameLst>
                                          <p:attrName>style.color</p:attrName>
                                        </p:attrNameLst>
                                      </p:cBhvr>
                                      <p:to>
                                        <a:srgbClr val="050505"/>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35" grpId="0" build="p">
        <p:tmplLst>
          <p:tmpl lvl="1">
            <p:tnLst>
              <p:par>
                <p:cTn presetID="3" presetClass="emph" presetSubtype="2" fill="hold" nodeType="withEffect">
                  <p:stCondLst>
                    <p:cond delay="0"/>
                  </p:stCondLst>
                  <p:childTnLst>
                    <p:animClr clrSpc="rgb" dir="cw">
                      <p:cBhvr override="childStyle">
                        <p:cTn dur="500" fill="hold"/>
                        <p:tgtEl>
                          <p:spTgt spid="35"/>
                        </p:tgtEl>
                        <p:attrNameLst>
                          <p:attrName>style.color</p:attrName>
                        </p:attrNameLst>
                      </p:cBhvr>
                      <p:to>
                        <a:srgbClr val="050505"/>
                      </p:to>
                    </p:animClr>
                  </p:childTnLst>
                </p:cTn>
              </p:par>
            </p:tnLst>
          </p:tmpl>
        </p:tmplLst>
      </p:bldP>
      <p:bldP spid="36" grpId="0" build="p">
        <p:tmplLst>
          <p:tmpl lvl="1">
            <p:tnLst>
              <p:par>
                <p:cTn presetID="3" presetClass="emph" presetSubtype="2" fill="hold" nodeType="withEffect">
                  <p:stCondLst>
                    <p:cond delay="0"/>
                  </p:stCondLst>
                  <p:childTnLst>
                    <p:animClr clrSpc="rgb" dir="cw">
                      <p:cBhvr override="childStyle">
                        <p:cTn dur="500" fill="hold"/>
                        <p:tgtEl>
                          <p:spTgt spid="36"/>
                        </p:tgtEl>
                        <p:attrNameLst>
                          <p:attrName>style.color</p:attrName>
                        </p:attrNameLst>
                      </p:cBhvr>
                      <p:to>
                        <a:srgbClr val="050505"/>
                      </p:to>
                    </p:animClr>
                  </p:childTnLst>
                </p:cTn>
              </p:par>
            </p:tnLst>
          </p:tmpl>
        </p:tmplLst>
      </p:bldP>
      <p:bldP spid="39" grpId="0" build="p">
        <p:tmplLst>
          <p:tmpl lvl="1">
            <p:tnLst>
              <p:par>
                <p:cTn presetID="3" presetClass="emph" presetSubtype="2" fill="hold" nodeType="withEffect">
                  <p:stCondLst>
                    <p:cond delay="0"/>
                  </p:stCondLst>
                  <p:childTnLst>
                    <p:animClr clrSpc="rgb" dir="cw">
                      <p:cBhvr override="childStyle">
                        <p:cTn dur="500" fill="hold"/>
                        <p:tgtEl>
                          <p:spTgt spid="39"/>
                        </p:tgtEl>
                        <p:attrNameLst>
                          <p:attrName>style.color</p:attrName>
                        </p:attrNameLst>
                      </p:cBhvr>
                      <p:to>
                        <a:srgbClr val="050505"/>
                      </p:to>
                    </p:animClr>
                  </p:childTnLst>
                </p:cTn>
              </p:par>
            </p:tnLst>
          </p:tmpl>
        </p:tmplLst>
      </p:bldP>
      <p:bldP spid="40" grpId="0" build="p">
        <p:tmplLst>
          <p:tmpl lvl="1">
            <p:tnLst>
              <p:par>
                <p:cTn presetID="3" presetClass="emph" presetSubtype="2" fill="hold" nodeType="withEffect">
                  <p:stCondLst>
                    <p:cond delay="0"/>
                  </p:stCondLst>
                  <p:childTnLst>
                    <p:animClr clrSpc="rgb" dir="cw">
                      <p:cBhvr override="childStyle">
                        <p:cTn dur="500" fill="hold"/>
                        <p:tgtEl>
                          <p:spTgt spid="40"/>
                        </p:tgtEl>
                        <p:attrNameLst>
                          <p:attrName>style.color</p:attrName>
                        </p:attrNameLst>
                      </p:cBhvr>
                      <p:to>
                        <a:srgbClr val="050505"/>
                      </p:to>
                    </p:animClr>
                  </p:childTnLst>
                </p:cTn>
              </p:par>
            </p:tnLst>
          </p:tmpl>
        </p:tmplLst>
      </p:bldP>
      <p:bldP spid="41" grpId="0" build="p">
        <p:tmplLst>
          <p:tmpl lvl="1">
            <p:tnLst>
              <p:par>
                <p:cTn presetID="3" presetClass="emph" presetSubtype="2" fill="hold" nodeType="withEffect">
                  <p:stCondLst>
                    <p:cond delay="0"/>
                  </p:stCondLst>
                  <p:childTnLst>
                    <p:animClr clrSpc="rgb" dir="cw">
                      <p:cBhvr override="childStyle">
                        <p:cTn dur="500" fill="hold"/>
                        <p:tgtEl>
                          <p:spTgt spid="41"/>
                        </p:tgtEl>
                        <p:attrNameLst>
                          <p:attrName>style.color</p:attrName>
                        </p:attrNameLst>
                      </p:cBhvr>
                      <p:to>
                        <a:srgbClr val="050505"/>
                      </p:to>
                    </p:animClr>
                  </p:childTnLst>
                </p:cTn>
              </p:par>
            </p:tnLst>
          </p:tmpl>
        </p:tmplLst>
      </p:bldP>
      <p:bldP spid="42" grpId="0" build="p">
        <p:tmplLst>
          <p:tmpl lvl="1">
            <p:tnLst>
              <p:par>
                <p:cTn presetID="3" presetClass="emph" presetSubtype="2" fill="hold" nodeType="withEffect">
                  <p:stCondLst>
                    <p:cond delay="0"/>
                  </p:stCondLst>
                  <p:childTnLst>
                    <p:animClr clrSpc="rgb" dir="cw">
                      <p:cBhvr override="childStyle">
                        <p:cTn dur="500" fill="hold"/>
                        <p:tgtEl>
                          <p:spTgt spid="42"/>
                        </p:tgtEl>
                        <p:attrNameLst>
                          <p:attrName>style.color</p:attrName>
                        </p:attrNameLst>
                      </p:cBhvr>
                      <p:to>
                        <a:srgbClr val="050505"/>
                      </p:to>
                    </p:animClr>
                  </p:childTnLst>
                </p:cTn>
              </p:par>
            </p:tnLst>
          </p:tmpl>
        </p:tmplLst>
      </p:bldP>
      <p:bldP spid="43" grpId="0" build="p">
        <p:tmplLst>
          <p:tmpl lvl="1">
            <p:tnLst>
              <p:par>
                <p:cTn presetID="3" presetClass="emph" presetSubtype="2" fill="hold" nodeType="withEffect">
                  <p:stCondLst>
                    <p:cond delay="0"/>
                  </p:stCondLst>
                  <p:childTnLst>
                    <p:animClr clrSpc="rgb" dir="cw">
                      <p:cBhvr override="childStyle">
                        <p:cTn dur="500" fill="hold"/>
                        <p:tgtEl>
                          <p:spTgt spid="43"/>
                        </p:tgtEl>
                        <p:attrNameLst>
                          <p:attrName>style.color</p:attrName>
                        </p:attrNameLst>
                      </p:cBhvr>
                      <p:to>
                        <a:srgbClr val="050505"/>
                      </p:to>
                    </p:animClr>
                  </p:childTnLst>
                </p:cTn>
              </p:par>
            </p:tnLst>
          </p:tmpl>
        </p:tmplLst>
      </p:bldP>
      <p:bldP spid="44" grpId="0" build="p">
        <p:tmplLst>
          <p:tmpl lvl="1">
            <p:tnLst>
              <p:par>
                <p:cTn presetID="3" presetClass="emph" presetSubtype="2" fill="hold" nodeType="withEffect">
                  <p:stCondLst>
                    <p:cond delay="0"/>
                  </p:stCondLst>
                  <p:childTnLst>
                    <p:animClr clrSpc="rgb" dir="cw">
                      <p:cBhvr override="childStyle">
                        <p:cTn dur="500" fill="hold"/>
                        <p:tgtEl>
                          <p:spTgt spid="44"/>
                        </p:tgtEl>
                        <p:attrNameLst>
                          <p:attrName>style.color</p:attrName>
                        </p:attrNameLst>
                      </p:cBhvr>
                      <p:to>
                        <a:srgbClr val="050505"/>
                      </p:to>
                    </p:animClr>
                  </p:childTnLst>
                </p:cTn>
              </p:par>
            </p:tnLst>
          </p:tmpl>
        </p:tmplLst>
      </p:bldP>
      <p:bldP spid="45" grpId="0" build="p">
        <p:tmplLst>
          <p:tmpl lvl="1">
            <p:tnLst>
              <p:par>
                <p:cTn presetID="3" presetClass="emph" presetSubtype="2" fill="hold" nodeType="withEffect">
                  <p:stCondLst>
                    <p:cond delay="0"/>
                  </p:stCondLst>
                  <p:childTnLst>
                    <p:animClr clrSpc="rgb" dir="cw">
                      <p:cBhvr override="childStyle">
                        <p:cTn dur="500" fill="hold"/>
                        <p:tgtEl>
                          <p:spTgt spid="45"/>
                        </p:tgtEl>
                        <p:attrNameLst>
                          <p:attrName>style.color</p:attrName>
                        </p:attrNameLst>
                      </p:cBhvr>
                      <p:to>
                        <a:srgbClr val="050505"/>
                      </p:to>
                    </p:animClr>
                  </p:childTnLst>
                </p:cTn>
              </p:par>
            </p:tnLst>
          </p:tmpl>
        </p:tmplLst>
      </p:bldP>
      <p:bldP spid="47" grpId="0" build="p">
        <p:tmplLst>
          <p:tmpl lvl="1">
            <p:tnLst>
              <p:par>
                <p:cTn presetID="3" presetClass="emph" presetSubtype="2" fill="hold" nodeType="withEffect">
                  <p:stCondLst>
                    <p:cond delay="0"/>
                  </p:stCondLst>
                  <p:childTnLst>
                    <p:animClr clrSpc="rgb" dir="cw">
                      <p:cBhvr override="childStyle">
                        <p:cTn dur="500" fill="hold"/>
                        <p:tgtEl>
                          <p:spTgt spid="47"/>
                        </p:tgtEl>
                        <p:attrNameLst>
                          <p:attrName>style.color</p:attrName>
                        </p:attrNameLst>
                      </p:cBhvr>
                      <p:to>
                        <a:srgbClr val="050505"/>
                      </p:to>
                    </p:animClr>
                  </p:childTnLst>
                </p:cTn>
              </p:par>
            </p:tnLst>
          </p:tmpl>
        </p:tmplLst>
      </p:bldP>
      <p:bldP spid="48" grpId="0" build="p">
        <p:tmplLst>
          <p:tmpl lvl="1">
            <p:tnLst>
              <p:par>
                <p:cTn presetID="3" presetClass="emph" presetSubtype="2" fill="hold" nodeType="withEffect">
                  <p:stCondLst>
                    <p:cond delay="0"/>
                  </p:stCondLst>
                  <p:childTnLst>
                    <p:animClr clrSpc="rgb" dir="cw">
                      <p:cBhvr override="childStyle">
                        <p:cTn dur="500" fill="hold"/>
                        <p:tgtEl>
                          <p:spTgt spid="48"/>
                        </p:tgtEl>
                        <p:attrNameLst>
                          <p:attrName>style.color</p:attrName>
                        </p:attrNameLst>
                      </p:cBhvr>
                      <p:to>
                        <a:srgbClr val="050505"/>
                      </p:to>
                    </p:animClr>
                  </p:childTnLst>
                </p:cTn>
              </p:par>
            </p:tnLst>
          </p:tmpl>
        </p:tmplLst>
      </p:bldP>
      <p:bldP spid="49" grpId="0" build="p">
        <p:tmplLst>
          <p:tmpl lvl="1">
            <p:tnLst>
              <p:par>
                <p:cTn presetID="3" presetClass="emph" presetSubtype="2" fill="hold" nodeType="withEffect">
                  <p:stCondLst>
                    <p:cond delay="0"/>
                  </p:stCondLst>
                  <p:childTnLst>
                    <p:animClr clrSpc="rgb" dir="cw">
                      <p:cBhvr override="childStyle">
                        <p:cTn dur="500" fill="hold"/>
                        <p:tgtEl>
                          <p:spTgt spid="49"/>
                        </p:tgtEl>
                        <p:attrNameLst>
                          <p:attrName>style.color</p:attrName>
                        </p:attrNameLst>
                      </p:cBhvr>
                      <p:to>
                        <a:srgbClr val="050505"/>
                      </p:to>
                    </p:animClr>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5 Steps to Success Diagram">
    <p:spTree>
      <p:nvGrpSpPr>
        <p:cNvPr id="1" name=""/>
        <p:cNvGrpSpPr/>
        <p:nvPr/>
      </p:nvGrpSpPr>
      <p:grpSpPr>
        <a:xfrm>
          <a:off x="0" y="0"/>
          <a:ext cx="0" cy="0"/>
          <a:chOff x="0" y="0"/>
          <a:chExt cx="0" cy="0"/>
        </a:xfrm>
      </p:grpSpPr>
      <p:sp>
        <p:nvSpPr>
          <p:cNvPr id="6" name="Rectangle 5"/>
          <p:cNvSpPr/>
          <p:nvPr>
            <p:custDataLst>
              <p:tags r:id="rId1"/>
            </p:custDataLst>
          </p:nvPr>
        </p:nvSpPr>
        <p:spPr>
          <a:xfrm>
            <a:off x="2117" y="1485130"/>
            <a:ext cx="12190413" cy="537644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IN" dirty="0"/>
          </a:p>
        </p:txBody>
      </p:sp>
      <p:sp>
        <p:nvSpPr>
          <p:cNvPr id="2" name="Title 1"/>
          <p:cNvSpPr>
            <a:spLocks noGrp="1"/>
          </p:cNvSpPr>
          <p:nvPr>
            <p:ph type="title"/>
            <p:custDataLst>
              <p:tags r:id="rId2"/>
            </p:custDataLst>
          </p:nvPr>
        </p:nvSpPr>
        <p:spPr>
          <a:solidFill>
            <a:srgbClr val="797A7F">
              <a:alpha val="10000"/>
            </a:srgbClr>
          </a:solidFill>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275B5A12-BF40-487B-9B07-94374245DEF5}" type="datetimeFigureOut">
              <a:rPr lang="en-US" smtClean="0"/>
              <a:t>4/1/2025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A646B2-FA89-47DE-9A40-3BEE6D901A6D}" type="slidenum">
              <a:rPr lang="en-US" smtClean="0"/>
              <a:t>‹#›</a:t>
            </a:fld>
            <a:endParaRPr lang="en-US"/>
          </a:p>
        </p:txBody>
      </p:sp>
      <p:grpSp>
        <p:nvGrpSpPr>
          <p:cNvPr id="21" name="Group 20"/>
          <p:cNvGrpSpPr/>
          <p:nvPr>
            <p:custDataLst>
              <p:tags r:id="rId3"/>
            </p:custDataLst>
          </p:nvPr>
        </p:nvGrpSpPr>
        <p:grpSpPr>
          <a:xfrm>
            <a:off x="58267" y="1524974"/>
            <a:ext cx="11903773" cy="4977874"/>
            <a:chOff x="107504" y="1526338"/>
            <a:chExt cx="8884096" cy="4710975"/>
          </a:xfrm>
        </p:grpSpPr>
        <p:graphicFrame>
          <p:nvGraphicFramePr>
            <p:cNvPr id="9" name="Diagram 8"/>
            <p:cNvGraphicFramePr/>
            <p:nvPr>
              <p:extLst>
                <p:ext uri="{D42A27DB-BD31-4B8C-83A1-F6EECF244321}">
                  <p14:modId xmlns:p14="http://schemas.microsoft.com/office/powerpoint/2010/main" val="472163814"/>
                </p:ext>
              </p:extLst>
            </p:nvPr>
          </p:nvGraphicFramePr>
          <p:xfrm>
            <a:off x="107504" y="2631990"/>
            <a:ext cx="8884096" cy="360532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Freeform 9"/>
            <p:cNvSpPr>
              <a:spLocks/>
            </p:cNvSpPr>
            <p:nvPr/>
          </p:nvSpPr>
          <p:spPr bwMode="auto">
            <a:xfrm>
              <a:off x="6770576" y="1526338"/>
              <a:ext cx="373450" cy="1116238"/>
            </a:xfrm>
            <a:custGeom>
              <a:avLst/>
              <a:gdLst/>
              <a:ahLst/>
              <a:cxnLst>
                <a:cxn ang="0">
                  <a:pos x="83" y="152"/>
                </a:cxn>
                <a:cxn ang="0">
                  <a:pos x="72" y="137"/>
                </a:cxn>
                <a:cxn ang="0">
                  <a:pos x="69" y="106"/>
                </a:cxn>
                <a:cxn ang="0">
                  <a:pos x="60" y="72"/>
                </a:cxn>
                <a:cxn ang="0">
                  <a:pos x="43" y="39"/>
                </a:cxn>
                <a:cxn ang="0">
                  <a:pos x="37" y="12"/>
                </a:cxn>
                <a:cxn ang="0">
                  <a:pos x="29" y="0"/>
                </a:cxn>
                <a:cxn ang="0">
                  <a:pos x="21" y="26"/>
                </a:cxn>
                <a:cxn ang="0">
                  <a:pos x="25" y="52"/>
                </a:cxn>
                <a:cxn ang="0">
                  <a:pos x="37" y="96"/>
                </a:cxn>
                <a:cxn ang="0">
                  <a:pos x="30" y="122"/>
                </a:cxn>
                <a:cxn ang="0">
                  <a:pos x="20" y="156"/>
                </a:cxn>
                <a:cxn ang="0">
                  <a:pos x="21" y="227"/>
                </a:cxn>
                <a:cxn ang="0">
                  <a:pos x="9" y="270"/>
                </a:cxn>
                <a:cxn ang="0">
                  <a:pos x="32" y="334"/>
                </a:cxn>
                <a:cxn ang="0">
                  <a:pos x="30" y="427"/>
                </a:cxn>
                <a:cxn ang="0">
                  <a:pos x="15" y="475"/>
                </a:cxn>
                <a:cxn ang="0">
                  <a:pos x="12" y="525"/>
                </a:cxn>
                <a:cxn ang="0">
                  <a:pos x="59" y="597"/>
                </a:cxn>
                <a:cxn ang="0">
                  <a:pos x="63" y="683"/>
                </a:cxn>
                <a:cxn ang="0">
                  <a:pos x="70" y="733"/>
                </a:cxn>
                <a:cxn ang="0">
                  <a:pos x="65" y="831"/>
                </a:cxn>
                <a:cxn ang="0">
                  <a:pos x="69" y="874"/>
                </a:cxn>
                <a:cxn ang="0">
                  <a:pos x="61" y="915"/>
                </a:cxn>
                <a:cxn ang="0">
                  <a:pos x="61" y="935"/>
                </a:cxn>
                <a:cxn ang="0">
                  <a:pos x="82" y="948"/>
                </a:cxn>
                <a:cxn ang="0">
                  <a:pos x="118" y="960"/>
                </a:cxn>
                <a:cxn ang="0">
                  <a:pos x="158" y="942"/>
                </a:cxn>
                <a:cxn ang="0">
                  <a:pos x="209" y="930"/>
                </a:cxn>
                <a:cxn ang="0">
                  <a:pos x="166" y="911"/>
                </a:cxn>
                <a:cxn ang="0">
                  <a:pos x="166" y="884"/>
                </a:cxn>
                <a:cxn ang="0">
                  <a:pos x="205" y="693"/>
                </a:cxn>
                <a:cxn ang="0">
                  <a:pos x="206" y="532"/>
                </a:cxn>
                <a:cxn ang="0">
                  <a:pos x="261" y="541"/>
                </a:cxn>
                <a:cxn ang="0">
                  <a:pos x="247" y="481"/>
                </a:cxn>
                <a:cxn ang="0">
                  <a:pos x="222" y="395"/>
                </a:cxn>
                <a:cxn ang="0">
                  <a:pos x="196" y="310"/>
                </a:cxn>
                <a:cxn ang="0">
                  <a:pos x="241" y="268"/>
                </a:cxn>
                <a:cxn ang="0">
                  <a:pos x="284" y="209"/>
                </a:cxn>
                <a:cxn ang="0">
                  <a:pos x="302" y="183"/>
                </a:cxn>
                <a:cxn ang="0">
                  <a:pos x="299" y="167"/>
                </a:cxn>
                <a:cxn ang="0">
                  <a:pos x="310" y="139"/>
                </a:cxn>
                <a:cxn ang="0">
                  <a:pos x="337" y="95"/>
                </a:cxn>
                <a:cxn ang="0">
                  <a:pos x="342" y="69"/>
                </a:cxn>
                <a:cxn ang="0">
                  <a:pos x="346" y="55"/>
                </a:cxn>
                <a:cxn ang="0">
                  <a:pos x="331" y="58"/>
                </a:cxn>
                <a:cxn ang="0">
                  <a:pos x="321" y="75"/>
                </a:cxn>
                <a:cxn ang="0">
                  <a:pos x="319" y="54"/>
                </a:cxn>
                <a:cxn ang="0">
                  <a:pos x="306" y="82"/>
                </a:cxn>
                <a:cxn ang="0">
                  <a:pos x="287" y="74"/>
                </a:cxn>
                <a:cxn ang="0">
                  <a:pos x="284" y="84"/>
                </a:cxn>
                <a:cxn ang="0">
                  <a:pos x="290" y="109"/>
                </a:cxn>
                <a:cxn ang="0">
                  <a:pos x="284" y="132"/>
                </a:cxn>
                <a:cxn ang="0">
                  <a:pos x="269" y="155"/>
                </a:cxn>
                <a:cxn ang="0">
                  <a:pos x="248" y="177"/>
                </a:cxn>
                <a:cxn ang="0">
                  <a:pos x="232" y="195"/>
                </a:cxn>
                <a:cxn ang="0">
                  <a:pos x="207" y="226"/>
                </a:cxn>
                <a:cxn ang="0">
                  <a:pos x="175" y="254"/>
                </a:cxn>
                <a:cxn ang="0">
                  <a:pos x="168" y="229"/>
                </a:cxn>
                <a:cxn ang="0">
                  <a:pos x="169" y="192"/>
                </a:cxn>
                <a:cxn ang="0">
                  <a:pos x="151" y="157"/>
                </a:cxn>
                <a:cxn ang="0">
                  <a:pos x="150" y="148"/>
                </a:cxn>
                <a:cxn ang="0">
                  <a:pos x="141" y="139"/>
                </a:cxn>
              </a:cxnLst>
              <a:rect l="0" t="0" r="r" b="b"/>
              <a:pathLst>
                <a:path w="351" h="961">
                  <a:moveTo>
                    <a:pt x="113" y="140"/>
                  </a:moveTo>
                  <a:cubicBezTo>
                    <a:pt x="103" y="142"/>
                    <a:pt x="92" y="146"/>
                    <a:pt x="91" y="147"/>
                  </a:cubicBezTo>
                  <a:cubicBezTo>
                    <a:pt x="90" y="147"/>
                    <a:pt x="85" y="150"/>
                    <a:pt x="84" y="151"/>
                  </a:cubicBezTo>
                  <a:cubicBezTo>
                    <a:pt x="84" y="151"/>
                    <a:pt x="83" y="152"/>
                    <a:pt x="83" y="152"/>
                  </a:cubicBezTo>
                  <a:cubicBezTo>
                    <a:pt x="82" y="153"/>
                    <a:pt x="77" y="160"/>
                    <a:pt x="75" y="161"/>
                  </a:cubicBezTo>
                  <a:cubicBezTo>
                    <a:pt x="75" y="161"/>
                    <a:pt x="74" y="160"/>
                    <a:pt x="74" y="161"/>
                  </a:cubicBezTo>
                  <a:cubicBezTo>
                    <a:pt x="73" y="158"/>
                    <a:pt x="73" y="154"/>
                    <a:pt x="73" y="151"/>
                  </a:cubicBezTo>
                  <a:cubicBezTo>
                    <a:pt x="73" y="145"/>
                    <a:pt x="73" y="140"/>
                    <a:pt x="72" y="137"/>
                  </a:cubicBezTo>
                  <a:cubicBezTo>
                    <a:pt x="71" y="135"/>
                    <a:pt x="69" y="134"/>
                    <a:pt x="67" y="134"/>
                  </a:cubicBezTo>
                  <a:cubicBezTo>
                    <a:pt x="68" y="128"/>
                    <a:pt x="70" y="121"/>
                    <a:pt x="71" y="116"/>
                  </a:cubicBezTo>
                  <a:cubicBezTo>
                    <a:pt x="71" y="114"/>
                    <a:pt x="72" y="111"/>
                    <a:pt x="72" y="110"/>
                  </a:cubicBezTo>
                  <a:cubicBezTo>
                    <a:pt x="72" y="108"/>
                    <a:pt x="70" y="107"/>
                    <a:pt x="69" y="106"/>
                  </a:cubicBezTo>
                  <a:cubicBezTo>
                    <a:pt x="67" y="105"/>
                    <a:pt x="66" y="104"/>
                    <a:pt x="65" y="103"/>
                  </a:cubicBezTo>
                  <a:cubicBezTo>
                    <a:pt x="65" y="101"/>
                    <a:pt x="63" y="99"/>
                    <a:pt x="60" y="99"/>
                  </a:cubicBezTo>
                  <a:cubicBezTo>
                    <a:pt x="59" y="93"/>
                    <a:pt x="62" y="89"/>
                    <a:pt x="63" y="85"/>
                  </a:cubicBezTo>
                  <a:cubicBezTo>
                    <a:pt x="63" y="79"/>
                    <a:pt x="61" y="77"/>
                    <a:pt x="60" y="72"/>
                  </a:cubicBezTo>
                  <a:cubicBezTo>
                    <a:pt x="60" y="71"/>
                    <a:pt x="59" y="71"/>
                    <a:pt x="59" y="70"/>
                  </a:cubicBezTo>
                  <a:cubicBezTo>
                    <a:pt x="57" y="65"/>
                    <a:pt x="55" y="61"/>
                    <a:pt x="52" y="57"/>
                  </a:cubicBezTo>
                  <a:cubicBezTo>
                    <a:pt x="51" y="55"/>
                    <a:pt x="49" y="52"/>
                    <a:pt x="48" y="50"/>
                  </a:cubicBezTo>
                  <a:cubicBezTo>
                    <a:pt x="45" y="47"/>
                    <a:pt x="44" y="44"/>
                    <a:pt x="43" y="39"/>
                  </a:cubicBezTo>
                  <a:cubicBezTo>
                    <a:pt x="42" y="37"/>
                    <a:pt x="42" y="35"/>
                    <a:pt x="42" y="33"/>
                  </a:cubicBezTo>
                  <a:cubicBezTo>
                    <a:pt x="42" y="30"/>
                    <a:pt x="42" y="28"/>
                    <a:pt x="41" y="26"/>
                  </a:cubicBezTo>
                  <a:cubicBezTo>
                    <a:pt x="40" y="24"/>
                    <a:pt x="39" y="23"/>
                    <a:pt x="37" y="22"/>
                  </a:cubicBezTo>
                  <a:cubicBezTo>
                    <a:pt x="36" y="19"/>
                    <a:pt x="37" y="15"/>
                    <a:pt x="37" y="12"/>
                  </a:cubicBezTo>
                  <a:cubicBezTo>
                    <a:pt x="36" y="10"/>
                    <a:pt x="35" y="9"/>
                    <a:pt x="34" y="7"/>
                  </a:cubicBezTo>
                  <a:cubicBezTo>
                    <a:pt x="34" y="5"/>
                    <a:pt x="34" y="4"/>
                    <a:pt x="33" y="3"/>
                  </a:cubicBezTo>
                  <a:cubicBezTo>
                    <a:pt x="32" y="1"/>
                    <a:pt x="31" y="1"/>
                    <a:pt x="30" y="0"/>
                  </a:cubicBezTo>
                  <a:cubicBezTo>
                    <a:pt x="30" y="0"/>
                    <a:pt x="29" y="0"/>
                    <a:pt x="29" y="0"/>
                  </a:cubicBezTo>
                  <a:cubicBezTo>
                    <a:pt x="26" y="1"/>
                    <a:pt x="26" y="4"/>
                    <a:pt x="27" y="6"/>
                  </a:cubicBezTo>
                  <a:cubicBezTo>
                    <a:pt x="25" y="6"/>
                    <a:pt x="24" y="6"/>
                    <a:pt x="23" y="7"/>
                  </a:cubicBezTo>
                  <a:cubicBezTo>
                    <a:pt x="22" y="8"/>
                    <a:pt x="23" y="9"/>
                    <a:pt x="22" y="11"/>
                  </a:cubicBezTo>
                  <a:cubicBezTo>
                    <a:pt x="22" y="16"/>
                    <a:pt x="22" y="22"/>
                    <a:pt x="21" y="26"/>
                  </a:cubicBezTo>
                  <a:cubicBezTo>
                    <a:pt x="21" y="27"/>
                    <a:pt x="21" y="29"/>
                    <a:pt x="21" y="30"/>
                  </a:cubicBezTo>
                  <a:cubicBezTo>
                    <a:pt x="21" y="31"/>
                    <a:pt x="21" y="33"/>
                    <a:pt x="22" y="35"/>
                  </a:cubicBezTo>
                  <a:cubicBezTo>
                    <a:pt x="22" y="39"/>
                    <a:pt x="23" y="42"/>
                    <a:pt x="24" y="46"/>
                  </a:cubicBezTo>
                  <a:cubicBezTo>
                    <a:pt x="25" y="48"/>
                    <a:pt x="25" y="50"/>
                    <a:pt x="25" y="52"/>
                  </a:cubicBezTo>
                  <a:cubicBezTo>
                    <a:pt x="26" y="57"/>
                    <a:pt x="29" y="63"/>
                    <a:pt x="31" y="68"/>
                  </a:cubicBezTo>
                  <a:cubicBezTo>
                    <a:pt x="33" y="70"/>
                    <a:pt x="34" y="73"/>
                    <a:pt x="35" y="76"/>
                  </a:cubicBezTo>
                  <a:cubicBezTo>
                    <a:pt x="36" y="79"/>
                    <a:pt x="37" y="82"/>
                    <a:pt x="38" y="84"/>
                  </a:cubicBezTo>
                  <a:cubicBezTo>
                    <a:pt x="38" y="88"/>
                    <a:pt x="37" y="92"/>
                    <a:pt x="37" y="96"/>
                  </a:cubicBezTo>
                  <a:cubicBezTo>
                    <a:pt x="37" y="96"/>
                    <a:pt x="36" y="97"/>
                    <a:pt x="35" y="97"/>
                  </a:cubicBezTo>
                  <a:cubicBezTo>
                    <a:pt x="34" y="98"/>
                    <a:pt x="34" y="98"/>
                    <a:pt x="33" y="100"/>
                  </a:cubicBezTo>
                  <a:cubicBezTo>
                    <a:pt x="31" y="100"/>
                    <a:pt x="31" y="102"/>
                    <a:pt x="31" y="104"/>
                  </a:cubicBezTo>
                  <a:cubicBezTo>
                    <a:pt x="30" y="111"/>
                    <a:pt x="30" y="116"/>
                    <a:pt x="30" y="122"/>
                  </a:cubicBezTo>
                  <a:cubicBezTo>
                    <a:pt x="30" y="125"/>
                    <a:pt x="30" y="128"/>
                    <a:pt x="29" y="130"/>
                  </a:cubicBezTo>
                  <a:cubicBezTo>
                    <a:pt x="28" y="131"/>
                    <a:pt x="26" y="131"/>
                    <a:pt x="25" y="132"/>
                  </a:cubicBezTo>
                  <a:cubicBezTo>
                    <a:pt x="22" y="134"/>
                    <a:pt x="22" y="136"/>
                    <a:pt x="21" y="140"/>
                  </a:cubicBezTo>
                  <a:cubicBezTo>
                    <a:pt x="20" y="146"/>
                    <a:pt x="20" y="150"/>
                    <a:pt x="20" y="156"/>
                  </a:cubicBezTo>
                  <a:cubicBezTo>
                    <a:pt x="20" y="167"/>
                    <a:pt x="21" y="177"/>
                    <a:pt x="20" y="188"/>
                  </a:cubicBezTo>
                  <a:cubicBezTo>
                    <a:pt x="20" y="195"/>
                    <a:pt x="20" y="202"/>
                    <a:pt x="19" y="209"/>
                  </a:cubicBezTo>
                  <a:cubicBezTo>
                    <a:pt x="19" y="214"/>
                    <a:pt x="19" y="218"/>
                    <a:pt x="20" y="223"/>
                  </a:cubicBezTo>
                  <a:cubicBezTo>
                    <a:pt x="20" y="225"/>
                    <a:pt x="21" y="226"/>
                    <a:pt x="21" y="227"/>
                  </a:cubicBezTo>
                  <a:cubicBezTo>
                    <a:pt x="21" y="230"/>
                    <a:pt x="21" y="232"/>
                    <a:pt x="20" y="234"/>
                  </a:cubicBezTo>
                  <a:cubicBezTo>
                    <a:pt x="19" y="238"/>
                    <a:pt x="17" y="241"/>
                    <a:pt x="15" y="245"/>
                  </a:cubicBezTo>
                  <a:cubicBezTo>
                    <a:pt x="13" y="248"/>
                    <a:pt x="12" y="252"/>
                    <a:pt x="11" y="256"/>
                  </a:cubicBezTo>
                  <a:cubicBezTo>
                    <a:pt x="9" y="260"/>
                    <a:pt x="8" y="265"/>
                    <a:pt x="9" y="270"/>
                  </a:cubicBezTo>
                  <a:cubicBezTo>
                    <a:pt x="9" y="274"/>
                    <a:pt x="10" y="279"/>
                    <a:pt x="12" y="283"/>
                  </a:cubicBezTo>
                  <a:cubicBezTo>
                    <a:pt x="13" y="286"/>
                    <a:pt x="15" y="289"/>
                    <a:pt x="17" y="293"/>
                  </a:cubicBezTo>
                  <a:cubicBezTo>
                    <a:pt x="22" y="303"/>
                    <a:pt x="28" y="314"/>
                    <a:pt x="31" y="327"/>
                  </a:cubicBezTo>
                  <a:cubicBezTo>
                    <a:pt x="31" y="329"/>
                    <a:pt x="32" y="331"/>
                    <a:pt x="32" y="334"/>
                  </a:cubicBezTo>
                  <a:cubicBezTo>
                    <a:pt x="33" y="340"/>
                    <a:pt x="35" y="346"/>
                    <a:pt x="37" y="353"/>
                  </a:cubicBezTo>
                  <a:cubicBezTo>
                    <a:pt x="39" y="361"/>
                    <a:pt x="42" y="369"/>
                    <a:pt x="42" y="379"/>
                  </a:cubicBezTo>
                  <a:cubicBezTo>
                    <a:pt x="42" y="389"/>
                    <a:pt x="41" y="398"/>
                    <a:pt x="38" y="407"/>
                  </a:cubicBezTo>
                  <a:cubicBezTo>
                    <a:pt x="36" y="413"/>
                    <a:pt x="33" y="421"/>
                    <a:pt x="30" y="427"/>
                  </a:cubicBezTo>
                  <a:cubicBezTo>
                    <a:pt x="30" y="428"/>
                    <a:pt x="29" y="429"/>
                    <a:pt x="29" y="430"/>
                  </a:cubicBezTo>
                  <a:cubicBezTo>
                    <a:pt x="29" y="431"/>
                    <a:pt x="30" y="431"/>
                    <a:pt x="30" y="432"/>
                  </a:cubicBezTo>
                  <a:cubicBezTo>
                    <a:pt x="27" y="439"/>
                    <a:pt x="25" y="446"/>
                    <a:pt x="22" y="454"/>
                  </a:cubicBezTo>
                  <a:cubicBezTo>
                    <a:pt x="20" y="461"/>
                    <a:pt x="17" y="468"/>
                    <a:pt x="15" y="475"/>
                  </a:cubicBezTo>
                  <a:cubicBezTo>
                    <a:pt x="13" y="483"/>
                    <a:pt x="10" y="489"/>
                    <a:pt x="7" y="497"/>
                  </a:cubicBezTo>
                  <a:cubicBezTo>
                    <a:pt x="6" y="500"/>
                    <a:pt x="5" y="504"/>
                    <a:pt x="4" y="508"/>
                  </a:cubicBezTo>
                  <a:cubicBezTo>
                    <a:pt x="2" y="511"/>
                    <a:pt x="1" y="515"/>
                    <a:pt x="0" y="519"/>
                  </a:cubicBezTo>
                  <a:cubicBezTo>
                    <a:pt x="4" y="521"/>
                    <a:pt x="8" y="523"/>
                    <a:pt x="12" y="525"/>
                  </a:cubicBezTo>
                  <a:cubicBezTo>
                    <a:pt x="25" y="531"/>
                    <a:pt x="38" y="536"/>
                    <a:pt x="52" y="541"/>
                  </a:cubicBezTo>
                  <a:cubicBezTo>
                    <a:pt x="52" y="545"/>
                    <a:pt x="53" y="548"/>
                    <a:pt x="53" y="552"/>
                  </a:cubicBezTo>
                  <a:cubicBezTo>
                    <a:pt x="53" y="556"/>
                    <a:pt x="53" y="560"/>
                    <a:pt x="54" y="563"/>
                  </a:cubicBezTo>
                  <a:cubicBezTo>
                    <a:pt x="55" y="575"/>
                    <a:pt x="57" y="586"/>
                    <a:pt x="59" y="597"/>
                  </a:cubicBezTo>
                  <a:cubicBezTo>
                    <a:pt x="60" y="601"/>
                    <a:pt x="60" y="604"/>
                    <a:pt x="60" y="609"/>
                  </a:cubicBezTo>
                  <a:cubicBezTo>
                    <a:pt x="59" y="617"/>
                    <a:pt x="60" y="625"/>
                    <a:pt x="60" y="634"/>
                  </a:cubicBezTo>
                  <a:cubicBezTo>
                    <a:pt x="60" y="643"/>
                    <a:pt x="60" y="651"/>
                    <a:pt x="61" y="659"/>
                  </a:cubicBezTo>
                  <a:cubicBezTo>
                    <a:pt x="61" y="667"/>
                    <a:pt x="62" y="675"/>
                    <a:pt x="63" y="683"/>
                  </a:cubicBezTo>
                  <a:cubicBezTo>
                    <a:pt x="63" y="690"/>
                    <a:pt x="64" y="698"/>
                    <a:pt x="65" y="705"/>
                  </a:cubicBezTo>
                  <a:cubicBezTo>
                    <a:pt x="66" y="710"/>
                    <a:pt x="68" y="715"/>
                    <a:pt x="70" y="720"/>
                  </a:cubicBezTo>
                  <a:cubicBezTo>
                    <a:pt x="70" y="722"/>
                    <a:pt x="71" y="723"/>
                    <a:pt x="71" y="725"/>
                  </a:cubicBezTo>
                  <a:cubicBezTo>
                    <a:pt x="72" y="727"/>
                    <a:pt x="70" y="730"/>
                    <a:pt x="70" y="733"/>
                  </a:cubicBezTo>
                  <a:cubicBezTo>
                    <a:pt x="68" y="740"/>
                    <a:pt x="67" y="750"/>
                    <a:pt x="66" y="757"/>
                  </a:cubicBezTo>
                  <a:cubicBezTo>
                    <a:pt x="66" y="763"/>
                    <a:pt x="65" y="769"/>
                    <a:pt x="65" y="775"/>
                  </a:cubicBezTo>
                  <a:cubicBezTo>
                    <a:pt x="64" y="781"/>
                    <a:pt x="65" y="787"/>
                    <a:pt x="65" y="794"/>
                  </a:cubicBezTo>
                  <a:cubicBezTo>
                    <a:pt x="65" y="806"/>
                    <a:pt x="65" y="819"/>
                    <a:pt x="65" y="831"/>
                  </a:cubicBezTo>
                  <a:cubicBezTo>
                    <a:pt x="66" y="841"/>
                    <a:pt x="65" y="850"/>
                    <a:pt x="68" y="856"/>
                  </a:cubicBezTo>
                  <a:cubicBezTo>
                    <a:pt x="69" y="858"/>
                    <a:pt x="71" y="861"/>
                    <a:pt x="71" y="862"/>
                  </a:cubicBezTo>
                  <a:cubicBezTo>
                    <a:pt x="72" y="864"/>
                    <a:pt x="70" y="866"/>
                    <a:pt x="70" y="868"/>
                  </a:cubicBezTo>
                  <a:cubicBezTo>
                    <a:pt x="69" y="870"/>
                    <a:pt x="69" y="872"/>
                    <a:pt x="69" y="874"/>
                  </a:cubicBezTo>
                  <a:cubicBezTo>
                    <a:pt x="67" y="878"/>
                    <a:pt x="67" y="882"/>
                    <a:pt x="66" y="886"/>
                  </a:cubicBezTo>
                  <a:cubicBezTo>
                    <a:pt x="66" y="890"/>
                    <a:pt x="63" y="894"/>
                    <a:pt x="63" y="898"/>
                  </a:cubicBezTo>
                  <a:cubicBezTo>
                    <a:pt x="63" y="899"/>
                    <a:pt x="63" y="901"/>
                    <a:pt x="63" y="902"/>
                  </a:cubicBezTo>
                  <a:cubicBezTo>
                    <a:pt x="63" y="907"/>
                    <a:pt x="61" y="911"/>
                    <a:pt x="61" y="915"/>
                  </a:cubicBezTo>
                  <a:cubicBezTo>
                    <a:pt x="61" y="918"/>
                    <a:pt x="61" y="921"/>
                    <a:pt x="62" y="924"/>
                  </a:cubicBezTo>
                  <a:cubicBezTo>
                    <a:pt x="62" y="925"/>
                    <a:pt x="61" y="926"/>
                    <a:pt x="60" y="927"/>
                  </a:cubicBezTo>
                  <a:cubicBezTo>
                    <a:pt x="60" y="928"/>
                    <a:pt x="61" y="929"/>
                    <a:pt x="61" y="931"/>
                  </a:cubicBezTo>
                  <a:cubicBezTo>
                    <a:pt x="61" y="932"/>
                    <a:pt x="61" y="934"/>
                    <a:pt x="61" y="935"/>
                  </a:cubicBezTo>
                  <a:cubicBezTo>
                    <a:pt x="61" y="938"/>
                    <a:pt x="60" y="942"/>
                    <a:pt x="61" y="944"/>
                  </a:cubicBezTo>
                  <a:cubicBezTo>
                    <a:pt x="62" y="946"/>
                    <a:pt x="65" y="946"/>
                    <a:pt x="68" y="947"/>
                  </a:cubicBezTo>
                  <a:cubicBezTo>
                    <a:pt x="70" y="948"/>
                    <a:pt x="73" y="949"/>
                    <a:pt x="75" y="949"/>
                  </a:cubicBezTo>
                  <a:cubicBezTo>
                    <a:pt x="78" y="950"/>
                    <a:pt x="80" y="947"/>
                    <a:pt x="82" y="948"/>
                  </a:cubicBezTo>
                  <a:cubicBezTo>
                    <a:pt x="83" y="948"/>
                    <a:pt x="83" y="948"/>
                    <a:pt x="84" y="948"/>
                  </a:cubicBezTo>
                  <a:cubicBezTo>
                    <a:pt x="85" y="949"/>
                    <a:pt x="85" y="949"/>
                    <a:pt x="85" y="950"/>
                  </a:cubicBezTo>
                  <a:cubicBezTo>
                    <a:pt x="89" y="953"/>
                    <a:pt x="93" y="955"/>
                    <a:pt x="97" y="956"/>
                  </a:cubicBezTo>
                  <a:cubicBezTo>
                    <a:pt x="103" y="958"/>
                    <a:pt x="111" y="959"/>
                    <a:pt x="118" y="960"/>
                  </a:cubicBezTo>
                  <a:cubicBezTo>
                    <a:pt x="134" y="961"/>
                    <a:pt x="149" y="960"/>
                    <a:pt x="161" y="955"/>
                  </a:cubicBezTo>
                  <a:cubicBezTo>
                    <a:pt x="161" y="953"/>
                    <a:pt x="162" y="951"/>
                    <a:pt x="161" y="950"/>
                  </a:cubicBezTo>
                  <a:cubicBezTo>
                    <a:pt x="161" y="949"/>
                    <a:pt x="159" y="949"/>
                    <a:pt x="159" y="949"/>
                  </a:cubicBezTo>
                  <a:cubicBezTo>
                    <a:pt x="159" y="946"/>
                    <a:pt x="159" y="944"/>
                    <a:pt x="158" y="942"/>
                  </a:cubicBezTo>
                  <a:cubicBezTo>
                    <a:pt x="165" y="943"/>
                    <a:pt x="174" y="942"/>
                    <a:pt x="183" y="942"/>
                  </a:cubicBezTo>
                  <a:cubicBezTo>
                    <a:pt x="192" y="942"/>
                    <a:pt x="201" y="943"/>
                    <a:pt x="206" y="940"/>
                  </a:cubicBezTo>
                  <a:cubicBezTo>
                    <a:pt x="209" y="939"/>
                    <a:pt x="212" y="937"/>
                    <a:pt x="211" y="933"/>
                  </a:cubicBezTo>
                  <a:cubicBezTo>
                    <a:pt x="210" y="931"/>
                    <a:pt x="209" y="931"/>
                    <a:pt x="209" y="930"/>
                  </a:cubicBezTo>
                  <a:cubicBezTo>
                    <a:pt x="209" y="928"/>
                    <a:pt x="208" y="925"/>
                    <a:pt x="207" y="924"/>
                  </a:cubicBezTo>
                  <a:cubicBezTo>
                    <a:pt x="204" y="920"/>
                    <a:pt x="199" y="920"/>
                    <a:pt x="192" y="919"/>
                  </a:cubicBezTo>
                  <a:cubicBezTo>
                    <a:pt x="188" y="919"/>
                    <a:pt x="185" y="919"/>
                    <a:pt x="182" y="918"/>
                  </a:cubicBezTo>
                  <a:cubicBezTo>
                    <a:pt x="174" y="917"/>
                    <a:pt x="169" y="915"/>
                    <a:pt x="166" y="911"/>
                  </a:cubicBezTo>
                  <a:cubicBezTo>
                    <a:pt x="166" y="908"/>
                    <a:pt x="166" y="905"/>
                    <a:pt x="166" y="902"/>
                  </a:cubicBezTo>
                  <a:cubicBezTo>
                    <a:pt x="165" y="899"/>
                    <a:pt x="165" y="896"/>
                    <a:pt x="164" y="893"/>
                  </a:cubicBezTo>
                  <a:cubicBezTo>
                    <a:pt x="163" y="891"/>
                    <a:pt x="161" y="890"/>
                    <a:pt x="161" y="888"/>
                  </a:cubicBezTo>
                  <a:cubicBezTo>
                    <a:pt x="161" y="885"/>
                    <a:pt x="164" y="885"/>
                    <a:pt x="166" y="884"/>
                  </a:cubicBezTo>
                  <a:cubicBezTo>
                    <a:pt x="171" y="881"/>
                    <a:pt x="172" y="874"/>
                    <a:pt x="174" y="868"/>
                  </a:cubicBezTo>
                  <a:cubicBezTo>
                    <a:pt x="178" y="851"/>
                    <a:pt x="182" y="835"/>
                    <a:pt x="185" y="818"/>
                  </a:cubicBezTo>
                  <a:cubicBezTo>
                    <a:pt x="191" y="784"/>
                    <a:pt x="198" y="751"/>
                    <a:pt x="203" y="715"/>
                  </a:cubicBezTo>
                  <a:cubicBezTo>
                    <a:pt x="204" y="708"/>
                    <a:pt x="204" y="700"/>
                    <a:pt x="205" y="693"/>
                  </a:cubicBezTo>
                  <a:cubicBezTo>
                    <a:pt x="206" y="678"/>
                    <a:pt x="207" y="663"/>
                    <a:pt x="208" y="648"/>
                  </a:cubicBezTo>
                  <a:cubicBezTo>
                    <a:pt x="209" y="640"/>
                    <a:pt x="210" y="633"/>
                    <a:pt x="210" y="625"/>
                  </a:cubicBezTo>
                  <a:cubicBezTo>
                    <a:pt x="210" y="610"/>
                    <a:pt x="208" y="595"/>
                    <a:pt x="208" y="579"/>
                  </a:cubicBezTo>
                  <a:cubicBezTo>
                    <a:pt x="207" y="563"/>
                    <a:pt x="206" y="548"/>
                    <a:pt x="206" y="532"/>
                  </a:cubicBezTo>
                  <a:cubicBezTo>
                    <a:pt x="216" y="534"/>
                    <a:pt x="227" y="540"/>
                    <a:pt x="241" y="541"/>
                  </a:cubicBezTo>
                  <a:cubicBezTo>
                    <a:pt x="244" y="541"/>
                    <a:pt x="247" y="541"/>
                    <a:pt x="251" y="542"/>
                  </a:cubicBezTo>
                  <a:cubicBezTo>
                    <a:pt x="254" y="542"/>
                    <a:pt x="258" y="543"/>
                    <a:pt x="260" y="541"/>
                  </a:cubicBezTo>
                  <a:cubicBezTo>
                    <a:pt x="261" y="541"/>
                    <a:pt x="261" y="541"/>
                    <a:pt x="261" y="541"/>
                  </a:cubicBezTo>
                  <a:cubicBezTo>
                    <a:pt x="263" y="539"/>
                    <a:pt x="262" y="536"/>
                    <a:pt x="261" y="532"/>
                  </a:cubicBezTo>
                  <a:cubicBezTo>
                    <a:pt x="259" y="525"/>
                    <a:pt x="257" y="517"/>
                    <a:pt x="255" y="510"/>
                  </a:cubicBezTo>
                  <a:cubicBezTo>
                    <a:pt x="254" y="506"/>
                    <a:pt x="252" y="501"/>
                    <a:pt x="251" y="496"/>
                  </a:cubicBezTo>
                  <a:cubicBezTo>
                    <a:pt x="249" y="491"/>
                    <a:pt x="248" y="486"/>
                    <a:pt x="247" y="481"/>
                  </a:cubicBezTo>
                  <a:cubicBezTo>
                    <a:pt x="245" y="471"/>
                    <a:pt x="242" y="462"/>
                    <a:pt x="239" y="452"/>
                  </a:cubicBezTo>
                  <a:cubicBezTo>
                    <a:pt x="236" y="443"/>
                    <a:pt x="234" y="433"/>
                    <a:pt x="231" y="423"/>
                  </a:cubicBezTo>
                  <a:cubicBezTo>
                    <a:pt x="229" y="419"/>
                    <a:pt x="228" y="414"/>
                    <a:pt x="227" y="409"/>
                  </a:cubicBezTo>
                  <a:cubicBezTo>
                    <a:pt x="225" y="405"/>
                    <a:pt x="223" y="400"/>
                    <a:pt x="222" y="395"/>
                  </a:cubicBezTo>
                  <a:cubicBezTo>
                    <a:pt x="219" y="386"/>
                    <a:pt x="217" y="376"/>
                    <a:pt x="214" y="366"/>
                  </a:cubicBezTo>
                  <a:cubicBezTo>
                    <a:pt x="211" y="357"/>
                    <a:pt x="209" y="347"/>
                    <a:pt x="206" y="338"/>
                  </a:cubicBezTo>
                  <a:cubicBezTo>
                    <a:pt x="203" y="331"/>
                    <a:pt x="201" y="324"/>
                    <a:pt x="199" y="317"/>
                  </a:cubicBezTo>
                  <a:cubicBezTo>
                    <a:pt x="198" y="315"/>
                    <a:pt x="196" y="311"/>
                    <a:pt x="196" y="310"/>
                  </a:cubicBezTo>
                  <a:cubicBezTo>
                    <a:pt x="197" y="309"/>
                    <a:pt x="199" y="307"/>
                    <a:pt x="200" y="306"/>
                  </a:cubicBezTo>
                  <a:cubicBezTo>
                    <a:pt x="204" y="302"/>
                    <a:pt x="208" y="299"/>
                    <a:pt x="212" y="296"/>
                  </a:cubicBezTo>
                  <a:cubicBezTo>
                    <a:pt x="217" y="291"/>
                    <a:pt x="223" y="287"/>
                    <a:pt x="228" y="283"/>
                  </a:cubicBezTo>
                  <a:cubicBezTo>
                    <a:pt x="234" y="279"/>
                    <a:pt x="238" y="274"/>
                    <a:pt x="241" y="268"/>
                  </a:cubicBezTo>
                  <a:cubicBezTo>
                    <a:pt x="243" y="265"/>
                    <a:pt x="245" y="262"/>
                    <a:pt x="247" y="259"/>
                  </a:cubicBezTo>
                  <a:cubicBezTo>
                    <a:pt x="248" y="258"/>
                    <a:pt x="249" y="256"/>
                    <a:pt x="250" y="255"/>
                  </a:cubicBezTo>
                  <a:cubicBezTo>
                    <a:pt x="254" y="252"/>
                    <a:pt x="277" y="218"/>
                    <a:pt x="277" y="217"/>
                  </a:cubicBezTo>
                  <a:cubicBezTo>
                    <a:pt x="280" y="215"/>
                    <a:pt x="281" y="212"/>
                    <a:pt x="284" y="209"/>
                  </a:cubicBezTo>
                  <a:cubicBezTo>
                    <a:pt x="285" y="206"/>
                    <a:pt x="288" y="203"/>
                    <a:pt x="289" y="200"/>
                  </a:cubicBezTo>
                  <a:cubicBezTo>
                    <a:pt x="291" y="197"/>
                    <a:pt x="293" y="194"/>
                    <a:pt x="295" y="191"/>
                  </a:cubicBezTo>
                  <a:cubicBezTo>
                    <a:pt x="296" y="190"/>
                    <a:pt x="297" y="189"/>
                    <a:pt x="298" y="187"/>
                  </a:cubicBezTo>
                  <a:cubicBezTo>
                    <a:pt x="299" y="186"/>
                    <a:pt x="302" y="184"/>
                    <a:pt x="302" y="183"/>
                  </a:cubicBezTo>
                  <a:cubicBezTo>
                    <a:pt x="301" y="182"/>
                    <a:pt x="299" y="180"/>
                    <a:pt x="298" y="180"/>
                  </a:cubicBezTo>
                  <a:cubicBezTo>
                    <a:pt x="296" y="178"/>
                    <a:pt x="295" y="178"/>
                    <a:pt x="294" y="177"/>
                  </a:cubicBezTo>
                  <a:cubicBezTo>
                    <a:pt x="294" y="175"/>
                    <a:pt x="295" y="175"/>
                    <a:pt x="296" y="174"/>
                  </a:cubicBezTo>
                  <a:cubicBezTo>
                    <a:pt x="296" y="172"/>
                    <a:pt x="298" y="168"/>
                    <a:pt x="299" y="167"/>
                  </a:cubicBezTo>
                  <a:cubicBezTo>
                    <a:pt x="300" y="166"/>
                    <a:pt x="300" y="165"/>
                    <a:pt x="301" y="165"/>
                  </a:cubicBezTo>
                  <a:cubicBezTo>
                    <a:pt x="303" y="161"/>
                    <a:pt x="305" y="157"/>
                    <a:pt x="307" y="153"/>
                  </a:cubicBezTo>
                  <a:cubicBezTo>
                    <a:pt x="308" y="151"/>
                    <a:pt x="310" y="143"/>
                    <a:pt x="311" y="142"/>
                  </a:cubicBezTo>
                  <a:cubicBezTo>
                    <a:pt x="311" y="140"/>
                    <a:pt x="310" y="140"/>
                    <a:pt x="310" y="139"/>
                  </a:cubicBezTo>
                  <a:cubicBezTo>
                    <a:pt x="313" y="133"/>
                    <a:pt x="316" y="126"/>
                    <a:pt x="320" y="121"/>
                  </a:cubicBezTo>
                  <a:cubicBezTo>
                    <a:pt x="322" y="118"/>
                    <a:pt x="325" y="116"/>
                    <a:pt x="327" y="114"/>
                  </a:cubicBezTo>
                  <a:cubicBezTo>
                    <a:pt x="329" y="111"/>
                    <a:pt x="331" y="108"/>
                    <a:pt x="332" y="105"/>
                  </a:cubicBezTo>
                  <a:cubicBezTo>
                    <a:pt x="334" y="102"/>
                    <a:pt x="336" y="99"/>
                    <a:pt x="337" y="95"/>
                  </a:cubicBezTo>
                  <a:cubicBezTo>
                    <a:pt x="338" y="92"/>
                    <a:pt x="339" y="89"/>
                    <a:pt x="341" y="85"/>
                  </a:cubicBezTo>
                  <a:cubicBezTo>
                    <a:pt x="342" y="82"/>
                    <a:pt x="344" y="79"/>
                    <a:pt x="346" y="76"/>
                  </a:cubicBezTo>
                  <a:cubicBezTo>
                    <a:pt x="347" y="74"/>
                    <a:pt x="351" y="68"/>
                    <a:pt x="348" y="66"/>
                  </a:cubicBezTo>
                  <a:cubicBezTo>
                    <a:pt x="346" y="64"/>
                    <a:pt x="344" y="67"/>
                    <a:pt x="342" y="69"/>
                  </a:cubicBezTo>
                  <a:cubicBezTo>
                    <a:pt x="341" y="71"/>
                    <a:pt x="340" y="74"/>
                    <a:pt x="339" y="74"/>
                  </a:cubicBezTo>
                  <a:cubicBezTo>
                    <a:pt x="339" y="73"/>
                    <a:pt x="340" y="71"/>
                    <a:pt x="341" y="70"/>
                  </a:cubicBezTo>
                  <a:cubicBezTo>
                    <a:pt x="342" y="67"/>
                    <a:pt x="343" y="63"/>
                    <a:pt x="344" y="60"/>
                  </a:cubicBezTo>
                  <a:cubicBezTo>
                    <a:pt x="345" y="59"/>
                    <a:pt x="346" y="57"/>
                    <a:pt x="346" y="55"/>
                  </a:cubicBezTo>
                  <a:cubicBezTo>
                    <a:pt x="345" y="54"/>
                    <a:pt x="343" y="53"/>
                    <a:pt x="341" y="54"/>
                  </a:cubicBezTo>
                  <a:cubicBezTo>
                    <a:pt x="341" y="52"/>
                    <a:pt x="342" y="51"/>
                    <a:pt x="342" y="49"/>
                  </a:cubicBezTo>
                  <a:cubicBezTo>
                    <a:pt x="341" y="48"/>
                    <a:pt x="341" y="47"/>
                    <a:pt x="339" y="47"/>
                  </a:cubicBezTo>
                  <a:cubicBezTo>
                    <a:pt x="335" y="48"/>
                    <a:pt x="333" y="54"/>
                    <a:pt x="331" y="58"/>
                  </a:cubicBezTo>
                  <a:cubicBezTo>
                    <a:pt x="330" y="60"/>
                    <a:pt x="329" y="62"/>
                    <a:pt x="328" y="64"/>
                  </a:cubicBezTo>
                  <a:cubicBezTo>
                    <a:pt x="327" y="67"/>
                    <a:pt x="325" y="69"/>
                    <a:pt x="325" y="71"/>
                  </a:cubicBezTo>
                  <a:cubicBezTo>
                    <a:pt x="324" y="73"/>
                    <a:pt x="324" y="78"/>
                    <a:pt x="321" y="78"/>
                  </a:cubicBezTo>
                  <a:cubicBezTo>
                    <a:pt x="320" y="77"/>
                    <a:pt x="321" y="76"/>
                    <a:pt x="321" y="75"/>
                  </a:cubicBezTo>
                  <a:cubicBezTo>
                    <a:pt x="323" y="71"/>
                    <a:pt x="323" y="68"/>
                    <a:pt x="324" y="63"/>
                  </a:cubicBezTo>
                  <a:cubicBezTo>
                    <a:pt x="324" y="61"/>
                    <a:pt x="325" y="58"/>
                    <a:pt x="326" y="55"/>
                  </a:cubicBezTo>
                  <a:cubicBezTo>
                    <a:pt x="326" y="53"/>
                    <a:pt x="327" y="49"/>
                    <a:pt x="325" y="48"/>
                  </a:cubicBezTo>
                  <a:cubicBezTo>
                    <a:pt x="322" y="48"/>
                    <a:pt x="320" y="51"/>
                    <a:pt x="319" y="54"/>
                  </a:cubicBezTo>
                  <a:cubicBezTo>
                    <a:pt x="318" y="57"/>
                    <a:pt x="318" y="59"/>
                    <a:pt x="316" y="62"/>
                  </a:cubicBezTo>
                  <a:cubicBezTo>
                    <a:pt x="316" y="64"/>
                    <a:pt x="315" y="67"/>
                    <a:pt x="313" y="69"/>
                  </a:cubicBezTo>
                  <a:cubicBezTo>
                    <a:pt x="312" y="72"/>
                    <a:pt x="312" y="75"/>
                    <a:pt x="310" y="77"/>
                  </a:cubicBezTo>
                  <a:cubicBezTo>
                    <a:pt x="309" y="79"/>
                    <a:pt x="308" y="80"/>
                    <a:pt x="306" y="82"/>
                  </a:cubicBezTo>
                  <a:cubicBezTo>
                    <a:pt x="305" y="84"/>
                    <a:pt x="303" y="86"/>
                    <a:pt x="302" y="87"/>
                  </a:cubicBezTo>
                  <a:cubicBezTo>
                    <a:pt x="300" y="88"/>
                    <a:pt x="298" y="88"/>
                    <a:pt x="296" y="88"/>
                  </a:cubicBezTo>
                  <a:cubicBezTo>
                    <a:pt x="294" y="87"/>
                    <a:pt x="294" y="85"/>
                    <a:pt x="293" y="83"/>
                  </a:cubicBezTo>
                  <a:cubicBezTo>
                    <a:pt x="292" y="80"/>
                    <a:pt x="290" y="76"/>
                    <a:pt x="287" y="74"/>
                  </a:cubicBezTo>
                  <a:cubicBezTo>
                    <a:pt x="285" y="73"/>
                    <a:pt x="280" y="72"/>
                    <a:pt x="279" y="75"/>
                  </a:cubicBezTo>
                  <a:cubicBezTo>
                    <a:pt x="279" y="76"/>
                    <a:pt x="281" y="78"/>
                    <a:pt x="282" y="79"/>
                  </a:cubicBezTo>
                  <a:cubicBezTo>
                    <a:pt x="282" y="80"/>
                    <a:pt x="283" y="81"/>
                    <a:pt x="283" y="82"/>
                  </a:cubicBezTo>
                  <a:cubicBezTo>
                    <a:pt x="283" y="82"/>
                    <a:pt x="284" y="83"/>
                    <a:pt x="284" y="84"/>
                  </a:cubicBezTo>
                  <a:cubicBezTo>
                    <a:pt x="285" y="88"/>
                    <a:pt x="284" y="92"/>
                    <a:pt x="285" y="97"/>
                  </a:cubicBezTo>
                  <a:cubicBezTo>
                    <a:pt x="285" y="97"/>
                    <a:pt x="285" y="97"/>
                    <a:pt x="285" y="98"/>
                  </a:cubicBezTo>
                  <a:cubicBezTo>
                    <a:pt x="286" y="100"/>
                    <a:pt x="287" y="103"/>
                    <a:pt x="289" y="105"/>
                  </a:cubicBezTo>
                  <a:cubicBezTo>
                    <a:pt x="289" y="107"/>
                    <a:pt x="290" y="108"/>
                    <a:pt x="290" y="109"/>
                  </a:cubicBezTo>
                  <a:cubicBezTo>
                    <a:pt x="291" y="111"/>
                    <a:pt x="292" y="112"/>
                    <a:pt x="293" y="113"/>
                  </a:cubicBezTo>
                  <a:cubicBezTo>
                    <a:pt x="293" y="115"/>
                    <a:pt x="292" y="118"/>
                    <a:pt x="291" y="119"/>
                  </a:cubicBezTo>
                  <a:cubicBezTo>
                    <a:pt x="291" y="121"/>
                    <a:pt x="289" y="122"/>
                    <a:pt x="289" y="124"/>
                  </a:cubicBezTo>
                  <a:cubicBezTo>
                    <a:pt x="287" y="125"/>
                    <a:pt x="284" y="131"/>
                    <a:pt x="284" y="132"/>
                  </a:cubicBezTo>
                  <a:cubicBezTo>
                    <a:pt x="281" y="136"/>
                    <a:pt x="278" y="140"/>
                    <a:pt x="276" y="143"/>
                  </a:cubicBezTo>
                  <a:cubicBezTo>
                    <a:pt x="274" y="146"/>
                    <a:pt x="273" y="148"/>
                    <a:pt x="272" y="149"/>
                  </a:cubicBezTo>
                  <a:cubicBezTo>
                    <a:pt x="272" y="150"/>
                    <a:pt x="271" y="151"/>
                    <a:pt x="271" y="152"/>
                  </a:cubicBezTo>
                  <a:cubicBezTo>
                    <a:pt x="271" y="153"/>
                    <a:pt x="270" y="154"/>
                    <a:pt x="269" y="155"/>
                  </a:cubicBezTo>
                  <a:cubicBezTo>
                    <a:pt x="268" y="155"/>
                    <a:pt x="267" y="154"/>
                    <a:pt x="266" y="155"/>
                  </a:cubicBezTo>
                  <a:cubicBezTo>
                    <a:pt x="263" y="158"/>
                    <a:pt x="261" y="161"/>
                    <a:pt x="259" y="164"/>
                  </a:cubicBezTo>
                  <a:cubicBezTo>
                    <a:pt x="257" y="165"/>
                    <a:pt x="256" y="166"/>
                    <a:pt x="255" y="168"/>
                  </a:cubicBezTo>
                  <a:cubicBezTo>
                    <a:pt x="252" y="171"/>
                    <a:pt x="250" y="175"/>
                    <a:pt x="248" y="177"/>
                  </a:cubicBezTo>
                  <a:cubicBezTo>
                    <a:pt x="246" y="179"/>
                    <a:pt x="245" y="180"/>
                    <a:pt x="243" y="181"/>
                  </a:cubicBezTo>
                  <a:cubicBezTo>
                    <a:pt x="243" y="182"/>
                    <a:pt x="242" y="183"/>
                    <a:pt x="242" y="183"/>
                  </a:cubicBezTo>
                  <a:cubicBezTo>
                    <a:pt x="241" y="184"/>
                    <a:pt x="240" y="185"/>
                    <a:pt x="240" y="185"/>
                  </a:cubicBezTo>
                  <a:cubicBezTo>
                    <a:pt x="237" y="188"/>
                    <a:pt x="235" y="192"/>
                    <a:pt x="232" y="195"/>
                  </a:cubicBezTo>
                  <a:cubicBezTo>
                    <a:pt x="231" y="196"/>
                    <a:pt x="230" y="197"/>
                    <a:pt x="229" y="199"/>
                  </a:cubicBezTo>
                  <a:cubicBezTo>
                    <a:pt x="226" y="202"/>
                    <a:pt x="224" y="205"/>
                    <a:pt x="221" y="207"/>
                  </a:cubicBezTo>
                  <a:cubicBezTo>
                    <a:pt x="219" y="210"/>
                    <a:pt x="217" y="214"/>
                    <a:pt x="214" y="217"/>
                  </a:cubicBezTo>
                  <a:cubicBezTo>
                    <a:pt x="212" y="220"/>
                    <a:pt x="209" y="223"/>
                    <a:pt x="207" y="226"/>
                  </a:cubicBezTo>
                  <a:cubicBezTo>
                    <a:pt x="200" y="229"/>
                    <a:pt x="197" y="236"/>
                    <a:pt x="193" y="243"/>
                  </a:cubicBezTo>
                  <a:cubicBezTo>
                    <a:pt x="191" y="245"/>
                    <a:pt x="188" y="245"/>
                    <a:pt x="186" y="246"/>
                  </a:cubicBezTo>
                  <a:cubicBezTo>
                    <a:pt x="184" y="247"/>
                    <a:pt x="182" y="250"/>
                    <a:pt x="180" y="251"/>
                  </a:cubicBezTo>
                  <a:cubicBezTo>
                    <a:pt x="178" y="253"/>
                    <a:pt x="176" y="253"/>
                    <a:pt x="175" y="254"/>
                  </a:cubicBezTo>
                  <a:cubicBezTo>
                    <a:pt x="174" y="254"/>
                    <a:pt x="174" y="255"/>
                    <a:pt x="173" y="255"/>
                  </a:cubicBezTo>
                  <a:cubicBezTo>
                    <a:pt x="172" y="254"/>
                    <a:pt x="171" y="252"/>
                    <a:pt x="170" y="251"/>
                  </a:cubicBezTo>
                  <a:cubicBezTo>
                    <a:pt x="166" y="246"/>
                    <a:pt x="160" y="244"/>
                    <a:pt x="153" y="243"/>
                  </a:cubicBezTo>
                  <a:cubicBezTo>
                    <a:pt x="160" y="239"/>
                    <a:pt x="168" y="239"/>
                    <a:pt x="168" y="229"/>
                  </a:cubicBezTo>
                  <a:cubicBezTo>
                    <a:pt x="168" y="228"/>
                    <a:pt x="169" y="215"/>
                    <a:pt x="169" y="211"/>
                  </a:cubicBezTo>
                  <a:cubicBezTo>
                    <a:pt x="169" y="209"/>
                    <a:pt x="168" y="202"/>
                    <a:pt x="167" y="201"/>
                  </a:cubicBezTo>
                  <a:cubicBezTo>
                    <a:pt x="167" y="200"/>
                    <a:pt x="166" y="199"/>
                    <a:pt x="166" y="197"/>
                  </a:cubicBezTo>
                  <a:cubicBezTo>
                    <a:pt x="166" y="196"/>
                    <a:pt x="170" y="194"/>
                    <a:pt x="169" y="192"/>
                  </a:cubicBezTo>
                  <a:cubicBezTo>
                    <a:pt x="169" y="190"/>
                    <a:pt x="164" y="190"/>
                    <a:pt x="163" y="188"/>
                  </a:cubicBezTo>
                  <a:cubicBezTo>
                    <a:pt x="164" y="187"/>
                    <a:pt x="159" y="169"/>
                    <a:pt x="156" y="165"/>
                  </a:cubicBezTo>
                  <a:cubicBezTo>
                    <a:pt x="155" y="164"/>
                    <a:pt x="155" y="162"/>
                    <a:pt x="154" y="161"/>
                  </a:cubicBezTo>
                  <a:cubicBezTo>
                    <a:pt x="153" y="159"/>
                    <a:pt x="151" y="158"/>
                    <a:pt x="151" y="157"/>
                  </a:cubicBezTo>
                  <a:cubicBezTo>
                    <a:pt x="151" y="156"/>
                    <a:pt x="152" y="156"/>
                    <a:pt x="152" y="154"/>
                  </a:cubicBezTo>
                  <a:cubicBezTo>
                    <a:pt x="152" y="154"/>
                    <a:pt x="152" y="153"/>
                    <a:pt x="152" y="152"/>
                  </a:cubicBezTo>
                  <a:cubicBezTo>
                    <a:pt x="151" y="151"/>
                    <a:pt x="151" y="150"/>
                    <a:pt x="151" y="150"/>
                  </a:cubicBezTo>
                  <a:cubicBezTo>
                    <a:pt x="151" y="149"/>
                    <a:pt x="150" y="148"/>
                    <a:pt x="150" y="148"/>
                  </a:cubicBezTo>
                  <a:cubicBezTo>
                    <a:pt x="149" y="147"/>
                    <a:pt x="149" y="146"/>
                    <a:pt x="149" y="146"/>
                  </a:cubicBezTo>
                  <a:cubicBezTo>
                    <a:pt x="148" y="144"/>
                    <a:pt x="147" y="144"/>
                    <a:pt x="145" y="143"/>
                  </a:cubicBezTo>
                  <a:cubicBezTo>
                    <a:pt x="144" y="141"/>
                    <a:pt x="143" y="140"/>
                    <a:pt x="142" y="140"/>
                  </a:cubicBezTo>
                  <a:cubicBezTo>
                    <a:pt x="142" y="139"/>
                    <a:pt x="142" y="139"/>
                    <a:pt x="141" y="139"/>
                  </a:cubicBezTo>
                  <a:cubicBezTo>
                    <a:pt x="137" y="138"/>
                    <a:pt x="134" y="138"/>
                    <a:pt x="130" y="138"/>
                  </a:cubicBezTo>
                  <a:cubicBezTo>
                    <a:pt x="128" y="138"/>
                    <a:pt x="120" y="138"/>
                    <a:pt x="113" y="140"/>
                  </a:cubicBezTo>
                  <a:close/>
                </a:path>
              </a:pathLst>
            </a:custGeom>
            <a:solidFill>
              <a:srgbClr val="000000"/>
            </a:solidFill>
            <a:ln w="952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11" name="Text Placeholder 22"/>
          <p:cNvSpPr>
            <a:spLocks noGrp="1"/>
          </p:cNvSpPr>
          <p:nvPr>
            <p:ph type="body" sz="quarter" idx="13" hasCustomPrompt="1"/>
          </p:nvPr>
        </p:nvSpPr>
        <p:spPr>
          <a:xfrm>
            <a:off x="1467835" y="4896203"/>
            <a:ext cx="1758372" cy="838381"/>
          </a:xfrm>
          <a:solidFill>
            <a:schemeClr val="bg1">
              <a:alpha val="60000"/>
            </a:schemeClr>
          </a:solidFill>
          <a:ln>
            <a:solidFill>
              <a:schemeClr val="tx1">
                <a:lumMod val="85000"/>
                <a:lumOff val="15000"/>
              </a:schemeClr>
            </a:solidFill>
          </a:ln>
        </p:spPr>
        <p:txBody>
          <a:bodyPr lIns="60958" rIns="60958" anchor="ctr" anchorCtr="0">
            <a:normAutofit/>
          </a:bodyPr>
          <a:lstStyle>
            <a:lvl1pPr marL="0" indent="0">
              <a:buFontTx/>
              <a:buNone/>
              <a:defRPr sz="1600" b="1">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12" name="Text Placeholder 22"/>
          <p:cNvSpPr>
            <a:spLocks noGrp="1"/>
          </p:cNvSpPr>
          <p:nvPr>
            <p:ph type="body" sz="quarter" idx="14" hasCustomPrompt="1"/>
          </p:nvPr>
        </p:nvSpPr>
        <p:spPr>
          <a:xfrm>
            <a:off x="5180101" y="4896203"/>
            <a:ext cx="1758372" cy="838381"/>
          </a:xfrm>
          <a:solidFill>
            <a:schemeClr val="bg1">
              <a:alpha val="60000"/>
            </a:schemeClr>
          </a:solidFill>
          <a:ln>
            <a:solidFill>
              <a:schemeClr val="tx1">
                <a:lumMod val="85000"/>
                <a:lumOff val="15000"/>
              </a:schemeClr>
            </a:solidFill>
          </a:ln>
        </p:spPr>
        <p:txBody>
          <a:bodyPr lIns="60958" rIns="60958" anchor="ctr" anchorCtr="0">
            <a:normAutofit/>
          </a:bodyPr>
          <a:lstStyle>
            <a:lvl1pPr marL="0" indent="0">
              <a:buFontTx/>
              <a:buNone/>
              <a:defRPr sz="1600" b="1">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13" name="Text Placeholder 22"/>
          <p:cNvSpPr>
            <a:spLocks noGrp="1"/>
          </p:cNvSpPr>
          <p:nvPr>
            <p:ph type="body" sz="quarter" idx="15" hasCustomPrompt="1"/>
          </p:nvPr>
        </p:nvSpPr>
        <p:spPr>
          <a:xfrm>
            <a:off x="7066134" y="4896203"/>
            <a:ext cx="1758372" cy="838381"/>
          </a:xfrm>
          <a:solidFill>
            <a:schemeClr val="bg1">
              <a:alpha val="60000"/>
            </a:schemeClr>
          </a:solidFill>
          <a:ln>
            <a:solidFill>
              <a:schemeClr val="tx1">
                <a:lumMod val="85000"/>
                <a:lumOff val="15000"/>
              </a:schemeClr>
            </a:solidFill>
          </a:ln>
        </p:spPr>
        <p:txBody>
          <a:bodyPr lIns="60958" rIns="60958" anchor="ctr" anchorCtr="0">
            <a:normAutofit/>
          </a:bodyPr>
          <a:lstStyle>
            <a:lvl1pPr marL="0" indent="0">
              <a:buFontTx/>
              <a:buNone/>
              <a:defRPr sz="1600" b="1">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14" name="Text Placeholder 22"/>
          <p:cNvSpPr>
            <a:spLocks noGrp="1"/>
          </p:cNvSpPr>
          <p:nvPr>
            <p:ph type="body" sz="quarter" idx="16" hasCustomPrompt="1"/>
          </p:nvPr>
        </p:nvSpPr>
        <p:spPr>
          <a:xfrm>
            <a:off x="8955692" y="4896203"/>
            <a:ext cx="1758372" cy="838381"/>
          </a:xfrm>
          <a:solidFill>
            <a:schemeClr val="bg1">
              <a:alpha val="60000"/>
            </a:schemeClr>
          </a:solidFill>
          <a:ln>
            <a:solidFill>
              <a:schemeClr val="tx1">
                <a:lumMod val="85000"/>
                <a:lumOff val="15000"/>
              </a:schemeClr>
            </a:solidFill>
          </a:ln>
        </p:spPr>
        <p:txBody>
          <a:bodyPr lIns="60958" rIns="60958" anchor="ctr" anchorCtr="0">
            <a:normAutofit/>
          </a:bodyPr>
          <a:lstStyle>
            <a:lvl1pPr marL="0" indent="0">
              <a:buFontTx/>
              <a:buNone/>
              <a:defRPr sz="1600" b="1">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15" name="Text Placeholder 22"/>
          <p:cNvSpPr>
            <a:spLocks noGrp="1"/>
          </p:cNvSpPr>
          <p:nvPr>
            <p:ph type="body" sz="quarter" idx="17" hasCustomPrompt="1"/>
          </p:nvPr>
        </p:nvSpPr>
        <p:spPr>
          <a:xfrm>
            <a:off x="1498240" y="3813926"/>
            <a:ext cx="1727967" cy="744255"/>
          </a:xfrm>
          <a:noFill/>
          <a:ln>
            <a:noFill/>
          </a:ln>
        </p:spPr>
        <p:txBody>
          <a:bodyPr lIns="0" rIns="0" anchor="ctr" anchorCtr="0">
            <a:noAutofit/>
          </a:bodyPr>
          <a:lstStyle>
            <a:lvl1pPr marL="0" indent="0" algn="ctr">
              <a:buFontTx/>
              <a:buNone/>
              <a:defRPr sz="2000" b="1" cap="none" baseline="0"/>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label</a:t>
            </a:r>
          </a:p>
        </p:txBody>
      </p:sp>
      <p:sp>
        <p:nvSpPr>
          <p:cNvPr id="16" name="Text Placeholder 22"/>
          <p:cNvSpPr>
            <a:spLocks noGrp="1"/>
          </p:cNvSpPr>
          <p:nvPr>
            <p:ph type="body" sz="quarter" idx="18" hasCustomPrompt="1"/>
          </p:nvPr>
        </p:nvSpPr>
        <p:spPr>
          <a:xfrm>
            <a:off x="3353867" y="3333761"/>
            <a:ext cx="1727967" cy="744255"/>
          </a:xfrm>
          <a:noFill/>
          <a:ln>
            <a:noFill/>
          </a:ln>
        </p:spPr>
        <p:txBody>
          <a:bodyPr lIns="0" rIns="0" anchor="ctr" anchorCtr="0">
            <a:noAutofit/>
          </a:bodyPr>
          <a:lstStyle>
            <a:lvl1pPr marL="0" indent="0" algn="ctr">
              <a:buFontTx/>
              <a:buNone/>
              <a:defRPr sz="2000" b="1"/>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label</a:t>
            </a:r>
          </a:p>
        </p:txBody>
      </p:sp>
      <p:sp>
        <p:nvSpPr>
          <p:cNvPr id="18" name="Text Placeholder 22"/>
          <p:cNvSpPr>
            <a:spLocks noGrp="1"/>
          </p:cNvSpPr>
          <p:nvPr>
            <p:ph type="body" sz="quarter" idx="20" hasCustomPrompt="1"/>
          </p:nvPr>
        </p:nvSpPr>
        <p:spPr>
          <a:xfrm>
            <a:off x="7102715" y="2373433"/>
            <a:ext cx="1711778" cy="719741"/>
          </a:xfrm>
          <a:noFill/>
          <a:ln>
            <a:noFill/>
          </a:ln>
        </p:spPr>
        <p:txBody>
          <a:bodyPr lIns="0" rIns="0" anchor="ctr" anchorCtr="0">
            <a:noAutofit/>
          </a:bodyPr>
          <a:lstStyle>
            <a:lvl1pPr marL="0" indent="0" algn="ctr">
              <a:buFontTx/>
              <a:buNone/>
              <a:defRPr sz="2000" b="1"/>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label</a:t>
            </a:r>
          </a:p>
        </p:txBody>
      </p:sp>
      <p:sp>
        <p:nvSpPr>
          <p:cNvPr id="19" name="Text Placeholder 22"/>
          <p:cNvSpPr>
            <a:spLocks noGrp="1"/>
          </p:cNvSpPr>
          <p:nvPr>
            <p:ph type="body" sz="quarter" idx="21" hasCustomPrompt="1"/>
          </p:nvPr>
        </p:nvSpPr>
        <p:spPr>
          <a:xfrm>
            <a:off x="9370090" y="1605169"/>
            <a:ext cx="1343974" cy="1033751"/>
          </a:xfrm>
          <a:noFill/>
          <a:ln>
            <a:noFill/>
          </a:ln>
        </p:spPr>
        <p:txBody>
          <a:bodyPr lIns="0" rIns="0" anchor="b" anchorCtr="0">
            <a:noAutofit/>
          </a:bodyPr>
          <a:lstStyle>
            <a:lvl1pPr marL="0" indent="0" algn="ctr">
              <a:buFontTx/>
              <a:buNone/>
              <a:defRPr sz="2000" b="1"/>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label</a:t>
            </a:r>
          </a:p>
        </p:txBody>
      </p:sp>
      <p:sp>
        <p:nvSpPr>
          <p:cNvPr id="20" name="Text Placeholder 22"/>
          <p:cNvSpPr>
            <a:spLocks noGrp="1"/>
          </p:cNvSpPr>
          <p:nvPr>
            <p:ph type="body" sz="quarter" idx="22" hasCustomPrompt="1"/>
          </p:nvPr>
        </p:nvSpPr>
        <p:spPr>
          <a:xfrm>
            <a:off x="3322206" y="4896203"/>
            <a:ext cx="1758372" cy="838381"/>
          </a:xfrm>
          <a:solidFill>
            <a:schemeClr val="bg1">
              <a:alpha val="60000"/>
            </a:schemeClr>
          </a:solidFill>
          <a:ln>
            <a:solidFill>
              <a:schemeClr val="tx1">
                <a:lumMod val="85000"/>
                <a:lumOff val="15000"/>
              </a:schemeClr>
            </a:solidFill>
          </a:ln>
        </p:spPr>
        <p:txBody>
          <a:bodyPr lIns="60958" rIns="60958" anchor="ctr" anchorCtr="0">
            <a:normAutofit/>
          </a:bodyPr>
          <a:lstStyle>
            <a:lvl1pPr marL="0" indent="0">
              <a:buFontTx/>
              <a:buNone/>
              <a:defRPr sz="1600" b="1">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22" name="Text Placeholder 22">
            <a:extLst>
              <a:ext uri="{FF2B5EF4-FFF2-40B4-BE49-F238E27FC236}">
                <a16:creationId xmlns:a16="http://schemas.microsoft.com/office/drawing/2014/main" id="{9027CC3D-92A4-4CB1-8AEF-B4CEAD967A57}"/>
              </a:ext>
            </a:extLst>
          </p:cNvPr>
          <p:cNvSpPr>
            <a:spLocks noGrp="1"/>
          </p:cNvSpPr>
          <p:nvPr>
            <p:ph type="body" sz="quarter" idx="23" hasCustomPrompt="1"/>
          </p:nvPr>
        </p:nvSpPr>
        <p:spPr>
          <a:xfrm>
            <a:off x="5243068" y="2839528"/>
            <a:ext cx="1727967" cy="744255"/>
          </a:xfrm>
          <a:noFill/>
          <a:ln>
            <a:noFill/>
          </a:ln>
        </p:spPr>
        <p:txBody>
          <a:bodyPr lIns="0" rIns="0" anchor="ctr" anchorCtr="0">
            <a:noAutofit/>
          </a:bodyPr>
          <a:lstStyle>
            <a:lvl1pPr marL="0" indent="0" algn="ctr">
              <a:buFontTx/>
              <a:buNone/>
              <a:defRPr sz="2000" b="1"/>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label</a:t>
            </a:r>
          </a:p>
        </p:txBody>
      </p:sp>
    </p:spTree>
    <p:extLst>
      <p:ext uri="{BB962C8B-B14F-4D97-AF65-F5344CB8AC3E}">
        <p14:creationId xmlns:p14="http://schemas.microsoft.com/office/powerpoint/2010/main" val="25471753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ircular Approach Diagram">
    <p:spTree>
      <p:nvGrpSpPr>
        <p:cNvPr id="1" name=""/>
        <p:cNvGrpSpPr/>
        <p:nvPr/>
      </p:nvGrpSpPr>
      <p:grpSpPr>
        <a:xfrm>
          <a:off x="0" y="0"/>
          <a:ext cx="0" cy="0"/>
          <a:chOff x="0" y="0"/>
          <a:chExt cx="0" cy="0"/>
        </a:xfrm>
      </p:grpSpPr>
      <p:sp>
        <p:nvSpPr>
          <p:cNvPr id="6" name="Rectangle 5"/>
          <p:cNvSpPr/>
          <p:nvPr>
            <p:custDataLst>
              <p:tags r:id="rId1"/>
            </p:custDataLst>
          </p:nvPr>
        </p:nvSpPr>
        <p:spPr>
          <a:xfrm>
            <a:off x="2117" y="1485130"/>
            <a:ext cx="12190413" cy="537644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IN" dirty="0"/>
          </a:p>
        </p:txBody>
      </p:sp>
      <p:sp>
        <p:nvSpPr>
          <p:cNvPr id="2" name="Title 1"/>
          <p:cNvSpPr>
            <a:spLocks noGrp="1"/>
          </p:cNvSpPr>
          <p:nvPr>
            <p:ph type="title"/>
            <p:custDataLst>
              <p:tags r:id="rId2"/>
            </p:custDataLst>
          </p:nvPr>
        </p:nvSpPr>
        <p:spPr>
          <a:solidFill>
            <a:srgbClr val="797A7F">
              <a:alpha val="10000"/>
            </a:srgbClr>
          </a:solidFill>
        </p:spPr>
        <p:txBody>
          <a:bodyPr/>
          <a:lstStyle/>
          <a:p>
            <a:r>
              <a:rPr lang="en-US"/>
              <a:t>Click to edit Master title style</a:t>
            </a:r>
            <a:endParaRPr lang="en-IN" dirty="0"/>
          </a:p>
        </p:txBody>
      </p:sp>
      <p:sp>
        <p:nvSpPr>
          <p:cNvPr id="3" name="Date Placeholder 2"/>
          <p:cNvSpPr>
            <a:spLocks noGrp="1"/>
          </p:cNvSpPr>
          <p:nvPr>
            <p:ph type="dt" sz="half" idx="10"/>
          </p:nvPr>
        </p:nvSpPr>
        <p:spPr/>
        <p:txBody>
          <a:bodyPr/>
          <a:lstStyle/>
          <a:p>
            <a:fld id="{275B5A12-BF40-487B-9B07-94374245DEF5}" type="datetimeFigureOut">
              <a:rPr lang="en-US" smtClean="0"/>
              <a:t>4/1/2025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A646B2-FA89-47DE-9A40-3BEE6D901A6D}" type="slidenum">
              <a:rPr lang="en-US" smtClean="0"/>
              <a:t>‹#›</a:t>
            </a:fld>
            <a:endParaRPr lang="en-US"/>
          </a:p>
        </p:txBody>
      </p:sp>
      <p:grpSp>
        <p:nvGrpSpPr>
          <p:cNvPr id="8" name="Group 7"/>
          <p:cNvGrpSpPr/>
          <p:nvPr>
            <p:custDataLst>
              <p:tags r:id="rId3"/>
            </p:custDataLst>
          </p:nvPr>
        </p:nvGrpSpPr>
        <p:grpSpPr>
          <a:xfrm>
            <a:off x="1180630" y="1613472"/>
            <a:ext cx="9810484" cy="4996357"/>
            <a:chOff x="23543" y="1552660"/>
            <a:chExt cx="9072938" cy="4686357"/>
          </a:xfrm>
        </p:grpSpPr>
        <p:sp>
          <p:nvSpPr>
            <p:cNvPr id="9" name="Rounded Rectangle 8"/>
            <p:cNvSpPr/>
            <p:nvPr userDrawn="1"/>
          </p:nvSpPr>
          <p:spPr>
            <a:xfrm>
              <a:off x="23543" y="1552660"/>
              <a:ext cx="2604241" cy="1371600"/>
            </a:xfrm>
            <a:prstGeom prst="roundRect">
              <a:avLst/>
            </a:prstGeom>
            <a:gradFill flip="none" rotWithShape="1">
              <a:gsLst>
                <a:gs pos="0">
                  <a:schemeClr val="accent3"/>
                </a:gs>
                <a:gs pos="98000">
                  <a:schemeClr val="accent3"/>
                </a:gs>
                <a:gs pos="62000">
                  <a:schemeClr val="accent3">
                    <a:lumMod val="60000"/>
                    <a:lumOff val="40000"/>
                  </a:schemeClr>
                </a:gs>
                <a:gs pos="24000">
                  <a:schemeClr val="accent3">
                    <a:lumMod val="40000"/>
                    <a:lumOff val="60000"/>
                  </a:schemeClr>
                </a:gs>
              </a:gsLst>
              <a:lin ang="2700000" scaled="1"/>
              <a:tileRect/>
            </a:gra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10" name="Rounded Rectangle 9"/>
            <p:cNvSpPr/>
            <p:nvPr userDrawn="1"/>
          </p:nvSpPr>
          <p:spPr>
            <a:xfrm>
              <a:off x="349271" y="3940050"/>
              <a:ext cx="2604241" cy="1371600"/>
            </a:xfrm>
            <a:prstGeom prst="roundRect">
              <a:avLst/>
            </a:prstGeom>
            <a:gradFill flip="none" rotWithShape="1">
              <a:gsLst>
                <a:gs pos="29000">
                  <a:schemeClr val="accent5">
                    <a:lumMod val="40000"/>
                    <a:lumOff val="60000"/>
                  </a:schemeClr>
                </a:gs>
                <a:gs pos="100000">
                  <a:schemeClr val="accent5"/>
                </a:gs>
                <a:gs pos="0">
                  <a:schemeClr val="accent5"/>
                </a:gs>
              </a:gsLst>
              <a:lin ang="2700000" scaled="1"/>
              <a:tileRect/>
            </a:gra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11" name="Rounded Rectangle 10"/>
            <p:cNvSpPr/>
            <p:nvPr userDrawn="1"/>
          </p:nvSpPr>
          <p:spPr>
            <a:xfrm>
              <a:off x="6492240" y="2568449"/>
              <a:ext cx="2604241" cy="1371601"/>
            </a:xfrm>
            <a:prstGeom prst="roundRect">
              <a:avLst/>
            </a:prstGeom>
            <a:gradFill flip="none" rotWithShape="1">
              <a:gsLst>
                <a:gs pos="100000">
                  <a:schemeClr val="accent2">
                    <a:lumMod val="60000"/>
                    <a:lumOff val="40000"/>
                  </a:schemeClr>
                </a:gs>
                <a:gs pos="0">
                  <a:schemeClr val="accent2"/>
                </a:gs>
                <a:gs pos="22000">
                  <a:schemeClr val="accent2">
                    <a:lumMod val="40000"/>
                    <a:lumOff val="60000"/>
                  </a:schemeClr>
                </a:gs>
              </a:gsLst>
              <a:lin ang="2700000" scaled="1"/>
              <a:tileRect/>
            </a:gra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12" name="Rounded Rectangle 11"/>
            <p:cNvSpPr/>
            <p:nvPr userDrawn="1"/>
          </p:nvSpPr>
          <p:spPr>
            <a:xfrm>
              <a:off x="5680548" y="4869160"/>
              <a:ext cx="2604241" cy="1369857"/>
            </a:xfrm>
            <a:prstGeom prst="roundRect">
              <a:avLst/>
            </a:prstGeom>
            <a:gradFill flip="none" rotWithShape="1">
              <a:gsLst>
                <a:gs pos="100000">
                  <a:schemeClr val="accent4">
                    <a:lumMod val="60000"/>
                    <a:lumOff val="40000"/>
                  </a:schemeClr>
                </a:gs>
                <a:gs pos="0">
                  <a:schemeClr val="accent4"/>
                </a:gs>
                <a:gs pos="27000">
                  <a:schemeClr val="accent4">
                    <a:lumMod val="40000"/>
                    <a:lumOff val="60000"/>
                  </a:schemeClr>
                </a:gs>
              </a:gsLst>
              <a:lin ang="2700000" scaled="1"/>
              <a:tileRect/>
            </a:gra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grpSp>
          <p:nvGrpSpPr>
            <p:cNvPr id="13" name="Group 12"/>
            <p:cNvGrpSpPr/>
            <p:nvPr userDrawn="1"/>
          </p:nvGrpSpPr>
          <p:grpSpPr>
            <a:xfrm>
              <a:off x="2482850" y="1638645"/>
              <a:ext cx="4217988" cy="4454651"/>
              <a:chOff x="2482850" y="1428532"/>
              <a:chExt cx="4217988" cy="4454651"/>
            </a:xfrm>
          </p:grpSpPr>
          <p:sp>
            <p:nvSpPr>
              <p:cNvPr id="14" name="Oval 13"/>
              <p:cNvSpPr/>
              <p:nvPr/>
            </p:nvSpPr>
            <p:spPr>
              <a:xfrm>
                <a:off x="3095203" y="5547086"/>
                <a:ext cx="3124900" cy="336097"/>
              </a:xfrm>
              <a:prstGeom prst="ellipse">
                <a:avLst/>
              </a:prstGeom>
              <a:gradFill flip="none" rotWithShape="1">
                <a:gsLst>
                  <a:gs pos="0">
                    <a:schemeClr val="bg1">
                      <a:lumMod val="75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5" name="Freeform 6"/>
              <p:cNvSpPr>
                <a:spLocks/>
              </p:cNvSpPr>
              <p:nvPr/>
            </p:nvSpPr>
            <p:spPr bwMode="auto">
              <a:xfrm>
                <a:off x="2638425" y="2227045"/>
                <a:ext cx="1470025" cy="2527300"/>
              </a:xfrm>
              <a:custGeom>
                <a:avLst/>
                <a:gdLst/>
                <a:ahLst/>
                <a:cxnLst>
                  <a:cxn ang="0">
                    <a:pos x="169" y="68"/>
                  </a:cxn>
                  <a:cxn ang="0">
                    <a:pos x="236" y="314"/>
                  </a:cxn>
                  <a:cxn ang="0">
                    <a:pos x="236" y="314"/>
                  </a:cxn>
                  <a:cxn ang="0">
                    <a:pos x="183" y="405"/>
                  </a:cxn>
                  <a:cxn ang="0">
                    <a:pos x="183" y="405"/>
                  </a:cxn>
                  <a:cxn ang="0">
                    <a:pos x="78" y="15"/>
                  </a:cxn>
                  <a:cxn ang="0">
                    <a:pos x="57" y="3"/>
                  </a:cxn>
                  <a:cxn ang="0">
                    <a:pos x="103" y="1"/>
                  </a:cxn>
                  <a:cxn ang="0">
                    <a:pos x="149" y="0"/>
                  </a:cxn>
                  <a:cxn ang="0">
                    <a:pos x="171" y="40"/>
                  </a:cxn>
                  <a:cxn ang="0">
                    <a:pos x="193" y="81"/>
                  </a:cxn>
                  <a:cxn ang="0">
                    <a:pos x="169" y="68"/>
                  </a:cxn>
                </a:cxnLst>
                <a:rect l="0" t="0" r="r" b="b"/>
                <a:pathLst>
                  <a:path w="236" h="405">
                    <a:moveTo>
                      <a:pt x="169" y="68"/>
                    </a:moveTo>
                    <a:cubicBezTo>
                      <a:pt x="120" y="154"/>
                      <a:pt x="150" y="264"/>
                      <a:pt x="236" y="314"/>
                    </a:cubicBezTo>
                    <a:lnTo>
                      <a:pt x="236" y="314"/>
                    </a:lnTo>
                    <a:lnTo>
                      <a:pt x="183" y="405"/>
                    </a:lnTo>
                    <a:lnTo>
                      <a:pt x="183" y="405"/>
                    </a:lnTo>
                    <a:cubicBezTo>
                      <a:pt x="47" y="326"/>
                      <a:pt x="0" y="152"/>
                      <a:pt x="78" y="15"/>
                    </a:cubicBezTo>
                    <a:lnTo>
                      <a:pt x="57" y="3"/>
                    </a:lnTo>
                    <a:lnTo>
                      <a:pt x="103" y="1"/>
                    </a:lnTo>
                    <a:lnTo>
                      <a:pt x="149" y="0"/>
                    </a:lnTo>
                    <a:lnTo>
                      <a:pt x="171" y="40"/>
                    </a:lnTo>
                    <a:lnTo>
                      <a:pt x="193" y="81"/>
                    </a:lnTo>
                    <a:lnTo>
                      <a:pt x="169" y="68"/>
                    </a:lnTo>
                    <a:close/>
                  </a:path>
                </a:pathLst>
              </a:custGeom>
              <a:gradFill>
                <a:gsLst>
                  <a:gs pos="0">
                    <a:schemeClr val="accent5"/>
                  </a:gs>
                  <a:gs pos="80000">
                    <a:schemeClr val="accent5">
                      <a:lumMod val="60000"/>
                      <a:lumOff val="40000"/>
                    </a:schemeClr>
                  </a:gs>
                </a:gsLst>
                <a:lin ang="1200000" scaled="0"/>
              </a:gradFill>
              <a:ln>
                <a:noFill/>
                <a:headEnd/>
                <a:tailEnd/>
              </a:ln>
              <a:effectLst/>
              <a:scene3d>
                <a:camera prst="orthographicFront">
                  <a:rot lat="0" lon="0" rev="0"/>
                </a:camera>
                <a:lightRig rig="contrasting" dir="t">
                  <a:rot lat="0" lon="0" rev="7800000"/>
                </a:lightRig>
              </a:scene3d>
              <a:sp3d>
                <a:bevelT w="139700" h="139700"/>
              </a:sp3d>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16" name="Freeform 7"/>
              <p:cNvSpPr>
                <a:spLocks/>
              </p:cNvSpPr>
              <p:nvPr/>
            </p:nvSpPr>
            <p:spPr bwMode="auto">
              <a:xfrm>
                <a:off x="3690938" y="3774857"/>
                <a:ext cx="2517775" cy="1466850"/>
              </a:xfrm>
              <a:custGeom>
                <a:avLst/>
                <a:gdLst/>
                <a:ahLst/>
                <a:cxnLst>
                  <a:cxn ang="0">
                    <a:pos x="404" y="52"/>
                  </a:cxn>
                  <a:cxn ang="0">
                    <a:pos x="404" y="52"/>
                  </a:cxn>
                  <a:cxn ang="0">
                    <a:pos x="16" y="157"/>
                  </a:cxn>
                  <a:cxn ang="0">
                    <a:pos x="3" y="179"/>
                  </a:cxn>
                  <a:cxn ang="0">
                    <a:pos x="2" y="133"/>
                  </a:cxn>
                  <a:cxn ang="0">
                    <a:pos x="0" y="87"/>
                  </a:cxn>
                  <a:cxn ang="0">
                    <a:pos x="41" y="65"/>
                  </a:cxn>
                  <a:cxn ang="0">
                    <a:pos x="82" y="43"/>
                  </a:cxn>
                  <a:cxn ang="0">
                    <a:pos x="68" y="67"/>
                  </a:cxn>
                  <a:cxn ang="0">
                    <a:pos x="313" y="0"/>
                  </a:cxn>
                  <a:cxn ang="0">
                    <a:pos x="313" y="0"/>
                  </a:cxn>
                  <a:cxn ang="0">
                    <a:pos x="404" y="52"/>
                  </a:cxn>
                </a:cxnLst>
                <a:rect l="0" t="0" r="r" b="b"/>
                <a:pathLst>
                  <a:path w="404" h="235">
                    <a:moveTo>
                      <a:pt x="404" y="52"/>
                    </a:moveTo>
                    <a:lnTo>
                      <a:pt x="404" y="52"/>
                    </a:lnTo>
                    <a:cubicBezTo>
                      <a:pt x="326" y="188"/>
                      <a:pt x="152" y="235"/>
                      <a:pt x="16" y="157"/>
                    </a:cubicBezTo>
                    <a:lnTo>
                      <a:pt x="3" y="179"/>
                    </a:lnTo>
                    <a:lnTo>
                      <a:pt x="2" y="133"/>
                    </a:lnTo>
                    <a:lnTo>
                      <a:pt x="0" y="87"/>
                    </a:lnTo>
                    <a:lnTo>
                      <a:pt x="41" y="65"/>
                    </a:lnTo>
                    <a:lnTo>
                      <a:pt x="82" y="43"/>
                    </a:lnTo>
                    <a:lnTo>
                      <a:pt x="68" y="67"/>
                    </a:lnTo>
                    <a:cubicBezTo>
                      <a:pt x="154" y="115"/>
                      <a:pt x="264" y="85"/>
                      <a:pt x="313" y="0"/>
                    </a:cubicBezTo>
                    <a:lnTo>
                      <a:pt x="313" y="0"/>
                    </a:lnTo>
                    <a:lnTo>
                      <a:pt x="404" y="52"/>
                    </a:lnTo>
                    <a:close/>
                  </a:path>
                </a:pathLst>
              </a:custGeom>
              <a:gradFill>
                <a:gsLst>
                  <a:gs pos="0">
                    <a:schemeClr val="accent4"/>
                  </a:gs>
                  <a:gs pos="100000">
                    <a:schemeClr val="accent4">
                      <a:lumMod val="60000"/>
                      <a:lumOff val="40000"/>
                    </a:schemeClr>
                  </a:gs>
                </a:gsLst>
                <a:lin ang="16200000" scaled="0"/>
              </a:gradFill>
              <a:ln>
                <a:noFill/>
                <a:headEnd/>
                <a:tailEnd/>
              </a:ln>
              <a:effectLst/>
              <a:scene3d>
                <a:camera prst="orthographicFront">
                  <a:rot lat="0" lon="0" rev="0"/>
                </a:camera>
                <a:lightRig rig="contrasting" dir="t">
                  <a:rot lat="0" lon="0" rev="7800000"/>
                </a:lightRig>
              </a:scene3d>
              <a:sp3d>
                <a:bevelT w="139700" h="139700"/>
              </a:sp3d>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17" name="Freeform 8"/>
              <p:cNvSpPr>
                <a:spLocks/>
              </p:cNvSpPr>
              <p:nvPr/>
            </p:nvSpPr>
            <p:spPr bwMode="auto">
              <a:xfrm>
                <a:off x="5230813" y="1665070"/>
                <a:ext cx="1470025" cy="2528888"/>
              </a:xfrm>
              <a:custGeom>
                <a:avLst/>
                <a:gdLst/>
                <a:ahLst/>
                <a:cxnLst>
                  <a:cxn ang="0">
                    <a:pos x="53" y="0"/>
                  </a:cxn>
                  <a:cxn ang="0">
                    <a:pos x="157" y="390"/>
                  </a:cxn>
                  <a:cxn ang="0">
                    <a:pos x="179" y="402"/>
                  </a:cxn>
                  <a:cxn ang="0">
                    <a:pos x="133" y="404"/>
                  </a:cxn>
                  <a:cxn ang="0">
                    <a:pos x="87" y="405"/>
                  </a:cxn>
                  <a:cxn ang="0">
                    <a:pos x="65" y="365"/>
                  </a:cxn>
                  <a:cxn ang="0">
                    <a:pos x="44" y="324"/>
                  </a:cxn>
                  <a:cxn ang="0">
                    <a:pos x="66" y="337"/>
                  </a:cxn>
                  <a:cxn ang="0">
                    <a:pos x="0" y="91"/>
                  </a:cxn>
                  <a:cxn ang="0">
                    <a:pos x="53" y="0"/>
                  </a:cxn>
                </a:cxnLst>
                <a:rect l="0" t="0" r="r" b="b"/>
                <a:pathLst>
                  <a:path w="236" h="405">
                    <a:moveTo>
                      <a:pt x="53" y="0"/>
                    </a:moveTo>
                    <a:cubicBezTo>
                      <a:pt x="189" y="79"/>
                      <a:pt x="236" y="253"/>
                      <a:pt x="157" y="390"/>
                    </a:cubicBezTo>
                    <a:lnTo>
                      <a:pt x="179" y="402"/>
                    </a:lnTo>
                    <a:lnTo>
                      <a:pt x="133" y="404"/>
                    </a:lnTo>
                    <a:lnTo>
                      <a:pt x="87" y="405"/>
                    </a:lnTo>
                    <a:lnTo>
                      <a:pt x="65" y="365"/>
                    </a:lnTo>
                    <a:lnTo>
                      <a:pt x="44" y="324"/>
                    </a:lnTo>
                    <a:lnTo>
                      <a:pt x="66" y="337"/>
                    </a:lnTo>
                    <a:cubicBezTo>
                      <a:pt x="116" y="251"/>
                      <a:pt x="86" y="141"/>
                      <a:pt x="0" y="91"/>
                    </a:cubicBezTo>
                    <a:lnTo>
                      <a:pt x="53" y="0"/>
                    </a:lnTo>
                    <a:close/>
                  </a:path>
                </a:pathLst>
              </a:custGeom>
              <a:gradFill>
                <a:gsLst>
                  <a:gs pos="0">
                    <a:schemeClr val="accent2"/>
                  </a:gs>
                  <a:gs pos="80000">
                    <a:schemeClr val="accent2">
                      <a:lumMod val="60000"/>
                      <a:lumOff val="40000"/>
                    </a:schemeClr>
                  </a:gs>
                </a:gsLst>
                <a:lin ang="10800000" scaled="0"/>
              </a:gradFill>
              <a:ln>
                <a:noFill/>
                <a:headEnd/>
                <a:tailEnd/>
              </a:ln>
              <a:effectLst/>
              <a:scene3d>
                <a:camera prst="orthographicFront">
                  <a:rot lat="0" lon="0" rev="0"/>
                </a:camera>
                <a:lightRig rig="contrasting" dir="t">
                  <a:rot lat="0" lon="0" rev="7800000"/>
                </a:lightRig>
              </a:scene3d>
              <a:sp3d>
                <a:bevelT w="139700" h="139700"/>
              </a:sp3d>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18" name="Freeform 9"/>
              <p:cNvSpPr>
                <a:spLocks noEditPoints="1"/>
              </p:cNvSpPr>
              <p:nvPr/>
            </p:nvSpPr>
            <p:spPr bwMode="auto">
              <a:xfrm>
                <a:off x="2482850" y="1428532"/>
                <a:ext cx="3171825" cy="1217613"/>
              </a:xfrm>
              <a:custGeom>
                <a:avLst/>
                <a:gdLst/>
                <a:ahLst/>
                <a:cxnLst>
                  <a:cxn ang="0">
                    <a:pos x="441" y="129"/>
                  </a:cxn>
                  <a:cxn ang="0">
                    <a:pos x="351" y="105"/>
                  </a:cxn>
                  <a:cxn ang="0">
                    <a:pos x="351" y="0"/>
                  </a:cxn>
                  <a:cxn ang="0">
                    <a:pos x="493" y="38"/>
                  </a:cxn>
                  <a:cxn ang="0">
                    <a:pos x="506" y="15"/>
                  </a:cxn>
                  <a:cxn ang="0">
                    <a:pos x="508" y="62"/>
                  </a:cxn>
                  <a:cxn ang="0">
                    <a:pos x="509" y="108"/>
                  </a:cxn>
                  <a:cxn ang="0">
                    <a:pos x="469" y="129"/>
                  </a:cxn>
                  <a:cxn ang="0">
                    <a:pos x="428" y="151"/>
                  </a:cxn>
                  <a:cxn ang="0">
                    <a:pos x="441" y="129"/>
                  </a:cxn>
                  <a:cxn ang="0">
                    <a:pos x="0" y="0"/>
                  </a:cxn>
                  <a:cxn ang="0">
                    <a:pos x="351" y="0"/>
                  </a:cxn>
                  <a:cxn ang="0">
                    <a:pos x="351" y="105"/>
                  </a:cxn>
                  <a:cxn ang="0">
                    <a:pos x="0" y="105"/>
                  </a:cxn>
                  <a:cxn ang="0">
                    <a:pos x="0" y="0"/>
                  </a:cxn>
                  <a:cxn ang="0">
                    <a:pos x="195" y="195"/>
                  </a:cxn>
                  <a:cxn ang="0">
                    <a:pos x="195" y="195"/>
                  </a:cxn>
                </a:cxnLst>
                <a:rect l="0" t="0" r="r" b="b"/>
                <a:pathLst>
                  <a:path w="509" h="195">
                    <a:moveTo>
                      <a:pt x="441" y="129"/>
                    </a:moveTo>
                    <a:cubicBezTo>
                      <a:pt x="412" y="113"/>
                      <a:pt x="381" y="105"/>
                      <a:pt x="351" y="105"/>
                    </a:cubicBezTo>
                    <a:lnTo>
                      <a:pt x="351" y="0"/>
                    </a:lnTo>
                    <a:cubicBezTo>
                      <a:pt x="399" y="0"/>
                      <a:pt x="448" y="12"/>
                      <a:pt x="493" y="38"/>
                    </a:cubicBezTo>
                    <a:lnTo>
                      <a:pt x="506" y="15"/>
                    </a:lnTo>
                    <a:lnTo>
                      <a:pt x="508" y="62"/>
                    </a:lnTo>
                    <a:lnTo>
                      <a:pt x="509" y="108"/>
                    </a:lnTo>
                    <a:lnTo>
                      <a:pt x="469" y="129"/>
                    </a:lnTo>
                    <a:lnTo>
                      <a:pt x="428" y="151"/>
                    </a:lnTo>
                    <a:lnTo>
                      <a:pt x="441" y="129"/>
                    </a:lnTo>
                    <a:close/>
                    <a:moveTo>
                      <a:pt x="0" y="0"/>
                    </a:moveTo>
                    <a:lnTo>
                      <a:pt x="351" y="0"/>
                    </a:lnTo>
                    <a:lnTo>
                      <a:pt x="351" y="105"/>
                    </a:lnTo>
                    <a:lnTo>
                      <a:pt x="0" y="105"/>
                    </a:lnTo>
                    <a:lnTo>
                      <a:pt x="0" y="0"/>
                    </a:lnTo>
                    <a:close/>
                    <a:moveTo>
                      <a:pt x="195" y="195"/>
                    </a:moveTo>
                    <a:lnTo>
                      <a:pt x="195" y="195"/>
                    </a:lnTo>
                    <a:close/>
                  </a:path>
                </a:pathLst>
              </a:custGeom>
              <a:gradFill>
                <a:gsLst>
                  <a:gs pos="0">
                    <a:schemeClr val="accent3"/>
                  </a:gs>
                  <a:gs pos="27000">
                    <a:schemeClr val="accent3">
                      <a:lumMod val="60000"/>
                      <a:lumOff val="40000"/>
                    </a:schemeClr>
                  </a:gs>
                  <a:gs pos="54000">
                    <a:schemeClr val="accent3">
                      <a:lumMod val="40000"/>
                      <a:lumOff val="60000"/>
                    </a:schemeClr>
                  </a:gs>
                  <a:gs pos="100000">
                    <a:schemeClr val="accent3">
                      <a:lumMod val="20000"/>
                      <a:lumOff val="80000"/>
                      <a:alpha val="0"/>
                    </a:schemeClr>
                  </a:gs>
                </a:gsLst>
                <a:lin ang="10800000" scaled="0"/>
              </a:gradFill>
              <a:ln>
                <a:noFill/>
                <a:headEnd/>
                <a:tailEnd/>
              </a:ln>
              <a:effectLst/>
              <a:scene3d>
                <a:camera prst="orthographicFront">
                  <a:rot lat="0" lon="0" rev="0"/>
                </a:camera>
                <a:lightRig rig="contrasting" dir="t">
                  <a:rot lat="0" lon="0" rev="7800000"/>
                </a:lightRig>
              </a:scene3d>
              <a:sp3d>
                <a:bevelT w="139700" h="139700"/>
              </a:sp3d>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grpSp>
      </p:grpSp>
      <p:sp>
        <p:nvSpPr>
          <p:cNvPr id="19" name="Text Placeholder 22"/>
          <p:cNvSpPr>
            <a:spLocks noGrp="1"/>
          </p:cNvSpPr>
          <p:nvPr>
            <p:ph type="body" sz="quarter" idx="18" hasCustomPrompt="1"/>
          </p:nvPr>
        </p:nvSpPr>
        <p:spPr>
          <a:xfrm>
            <a:off x="4906435" y="2777554"/>
            <a:ext cx="2617975" cy="1911617"/>
          </a:xfrm>
          <a:noFill/>
          <a:ln>
            <a:noFill/>
          </a:ln>
        </p:spPr>
        <p:txBody>
          <a:bodyPr anchor="ctr" anchorCtr="1">
            <a:normAutofit/>
          </a:bodyPr>
          <a:lstStyle>
            <a:lvl1pPr marL="0" indent="0" algn="ctr">
              <a:buFontTx/>
              <a:buNone/>
              <a:defRPr sz="2800" b="1" baseline="0"/>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label</a:t>
            </a:r>
          </a:p>
        </p:txBody>
      </p:sp>
      <p:sp>
        <p:nvSpPr>
          <p:cNvPr id="20" name="Text Placeholder 22"/>
          <p:cNvSpPr>
            <a:spLocks noGrp="1"/>
          </p:cNvSpPr>
          <p:nvPr>
            <p:ph type="body" sz="quarter" idx="19" hasCustomPrompt="1"/>
          </p:nvPr>
        </p:nvSpPr>
        <p:spPr>
          <a:xfrm>
            <a:off x="1168484" y="1718839"/>
            <a:ext cx="2814763" cy="430883"/>
          </a:xfrm>
          <a:noFill/>
          <a:ln>
            <a:noFill/>
          </a:ln>
        </p:spPr>
        <p:txBody>
          <a:bodyPr anchor="b" anchorCtr="0">
            <a:sp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label</a:t>
            </a:r>
          </a:p>
        </p:txBody>
      </p:sp>
      <p:sp>
        <p:nvSpPr>
          <p:cNvPr id="21" name="Text Placeholder 22"/>
          <p:cNvSpPr>
            <a:spLocks noGrp="1"/>
          </p:cNvSpPr>
          <p:nvPr>
            <p:ph type="body" sz="quarter" idx="20" hasCustomPrompt="1"/>
          </p:nvPr>
        </p:nvSpPr>
        <p:spPr>
          <a:xfrm>
            <a:off x="1165626" y="2159568"/>
            <a:ext cx="2814763" cy="914612"/>
          </a:xfrm>
          <a:noFill/>
          <a:ln>
            <a:noFill/>
          </a:ln>
        </p:spPr>
        <p:txBody>
          <a:bodyPr anchor="t">
            <a:normAutofit/>
          </a:bodyPr>
          <a:lstStyle>
            <a:lvl1pPr marL="0" indent="0" algn="l">
              <a:buFontTx/>
              <a:buNone/>
              <a:defRPr sz="16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22" name="Text Placeholder 22"/>
          <p:cNvSpPr>
            <a:spLocks noGrp="1"/>
          </p:cNvSpPr>
          <p:nvPr>
            <p:ph type="body" sz="quarter" idx="21" hasCustomPrompt="1"/>
          </p:nvPr>
        </p:nvSpPr>
        <p:spPr>
          <a:xfrm>
            <a:off x="8210025" y="2825303"/>
            <a:ext cx="2814763" cy="430883"/>
          </a:xfrm>
          <a:noFill/>
          <a:ln>
            <a:noFill/>
          </a:ln>
        </p:spPr>
        <p:txBody>
          <a:bodyPr anchor="b">
            <a:sp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label</a:t>
            </a:r>
          </a:p>
        </p:txBody>
      </p:sp>
      <p:sp>
        <p:nvSpPr>
          <p:cNvPr id="23" name="Text Placeholder 22"/>
          <p:cNvSpPr>
            <a:spLocks noGrp="1"/>
          </p:cNvSpPr>
          <p:nvPr>
            <p:ph type="body" sz="quarter" idx="22" hasCustomPrompt="1"/>
          </p:nvPr>
        </p:nvSpPr>
        <p:spPr>
          <a:xfrm>
            <a:off x="8207167" y="3266033"/>
            <a:ext cx="2814763" cy="914612"/>
          </a:xfrm>
          <a:noFill/>
          <a:ln>
            <a:noFill/>
          </a:ln>
        </p:spPr>
        <p:txBody>
          <a:bodyPr anchor="t">
            <a:normAutofit/>
          </a:bodyPr>
          <a:lstStyle>
            <a:lvl1pPr marL="0" indent="0" algn="l">
              <a:buFontTx/>
              <a:buNone/>
              <a:defRPr sz="16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24" name="Text Placeholder 22"/>
          <p:cNvSpPr>
            <a:spLocks noGrp="1"/>
          </p:cNvSpPr>
          <p:nvPr>
            <p:ph type="body" sz="quarter" idx="23" hasCustomPrompt="1"/>
          </p:nvPr>
        </p:nvSpPr>
        <p:spPr>
          <a:xfrm>
            <a:off x="1552477" y="4294159"/>
            <a:ext cx="2814763" cy="430883"/>
          </a:xfrm>
          <a:noFill/>
          <a:ln>
            <a:noFill/>
          </a:ln>
        </p:spPr>
        <p:txBody>
          <a:bodyPr anchor="b">
            <a:sp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label</a:t>
            </a:r>
          </a:p>
        </p:txBody>
      </p:sp>
      <p:sp>
        <p:nvSpPr>
          <p:cNvPr id="25" name="Text Placeholder 22"/>
          <p:cNvSpPr>
            <a:spLocks noGrp="1"/>
          </p:cNvSpPr>
          <p:nvPr>
            <p:ph type="body" sz="quarter" idx="24" hasCustomPrompt="1"/>
          </p:nvPr>
        </p:nvSpPr>
        <p:spPr>
          <a:xfrm>
            <a:off x="1549619" y="4734888"/>
            <a:ext cx="2814763" cy="914612"/>
          </a:xfrm>
          <a:noFill/>
          <a:ln>
            <a:noFill/>
          </a:ln>
        </p:spPr>
        <p:txBody>
          <a:bodyPr anchor="t">
            <a:normAutofit/>
          </a:bodyPr>
          <a:lstStyle>
            <a:lvl1pPr marL="0" indent="0" algn="l">
              <a:buFontTx/>
              <a:buNone/>
              <a:defRPr sz="16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
        <p:nvSpPr>
          <p:cNvPr id="26" name="Text Placeholder 22"/>
          <p:cNvSpPr>
            <a:spLocks noGrp="1"/>
          </p:cNvSpPr>
          <p:nvPr>
            <p:ph type="body" sz="quarter" idx="25" hasCustomPrompt="1"/>
          </p:nvPr>
        </p:nvSpPr>
        <p:spPr>
          <a:xfrm>
            <a:off x="7317691" y="5254488"/>
            <a:ext cx="2814763" cy="430883"/>
          </a:xfrm>
          <a:noFill/>
          <a:ln>
            <a:noFill/>
          </a:ln>
        </p:spPr>
        <p:txBody>
          <a:bodyPr anchor="b">
            <a:spAutoFit/>
          </a:bodyPr>
          <a:lstStyle>
            <a:lvl1pPr marL="0" indent="0" algn="ctr">
              <a:buFontTx/>
              <a:buNone/>
              <a:defRPr sz="20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label</a:t>
            </a:r>
          </a:p>
        </p:txBody>
      </p:sp>
      <p:sp>
        <p:nvSpPr>
          <p:cNvPr id="27" name="Text Placeholder 22"/>
          <p:cNvSpPr>
            <a:spLocks noGrp="1"/>
          </p:cNvSpPr>
          <p:nvPr>
            <p:ph type="body" sz="quarter" idx="26" hasCustomPrompt="1"/>
          </p:nvPr>
        </p:nvSpPr>
        <p:spPr>
          <a:xfrm>
            <a:off x="7314832" y="5695217"/>
            <a:ext cx="2814763" cy="914612"/>
          </a:xfrm>
          <a:noFill/>
          <a:ln>
            <a:noFill/>
          </a:ln>
        </p:spPr>
        <p:txBody>
          <a:bodyPr anchor="t">
            <a:normAutofit/>
          </a:bodyPr>
          <a:lstStyle>
            <a:lvl1pPr marL="0" indent="0" algn="l">
              <a:buFontTx/>
              <a:buNone/>
              <a:defRPr sz="1600" b="1" baseline="0">
                <a:solidFill>
                  <a:srgbClr val="050505"/>
                </a:solidFill>
              </a:defRPr>
            </a:lvl1pPr>
            <a:lvl2pPr marL="609585" indent="0">
              <a:buFontTx/>
              <a:buNone/>
              <a:defRPr sz="2100"/>
            </a:lvl2pPr>
            <a:lvl3pPr marL="1219170" indent="0">
              <a:buFontTx/>
              <a:buNone/>
              <a:defRPr sz="2100"/>
            </a:lvl3pPr>
            <a:lvl4pPr marL="1828754" indent="0">
              <a:buFontTx/>
              <a:buNone/>
              <a:defRPr sz="2100"/>
            </a:lvl4pPr>
            <a:lvl5pPr marL="2438339" indent="0">
              <a:buFontTx/>
              <a:buNone/>
              <a:defRPr sz="2100"/>
            </a:lvl5pPr>
          </a:lstStyle>
          <a:p>
            <a:pPr lvl="0"/>
            <a:r>
              <a:rPr lang="en-US" dirty="0"/>
              <a:t>Click to add text</a:t>
            </a:r>
          </a:p>
        </p:txBody>
      </p:sp>
    </p:spTree>
    <p:extLst>
      <p:ext uri="{BB962C8B-B14F-4D97-AF65-F5344CB8AC3E}">
        <p14:creationId xmlns:p14="http://schemas.microsoft.com/office/powerpoint/2010/main" val="103191192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A_Title_Body_1">
  <p:cSld name="SA_Title_Body_1">
    <p:spTree>
      <p:nvGrpSpPr>
        <p:cNvPr id="1" name="Shape 60"/>
        <p:cNvGrpSpPr/>
        <p:nvPr/>
      </p:nvGrpSpPr>
      <p:grpSpPr>
        <a:xfrm>
          <a:off x="0" y="0"/>
          <a:ext cx="0" cy="0"/>
          <a:chOff x="0" y="0"/>
          <a:chExt cx="0" cy="0"/>
        </a:xfrm>
      </p:grpSpPr>
      <p:sp>
        <p:nvSpPr>
          <p:cNvPr id="61" name="Google Shape;61;p15"/>
          <p:cNvSpPr txBox="1">
            <a:spLocks noGrp="1"/>
          </p:cNvSpPr>
          <p:nvPr>
            <p:ph type="sldNum" idx="12"/>
          </p:nvPr>
        </p:nvSpPr>
        <p:spPr>
          <a:xfrm>
            <a:off x="11295140" y="6219062"/>
            <a:ext cx="731505" cy="524922"/>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pic>
        <p:nvPicPr>
          <p:cNvPr id="62" name="Google Shape;62;p15"/>
          <p:cNvPicPr preferRelativeResize="0"/>
          <p:nvPr/>
        </p:nvPicPr>
        <p:blipFill>
          <a:blip r:embed="rId2">
            <a:alphaModFix/>
          </a:blip>
          <a:stretch>
            <a:fillRect/>
          </a:stretch>
        </p:blipFill>
        <p:spPr>
          <a:xfrm>
            <a:off x="7864409" y="2551391"/>
            <a:ext cx="4326005" cy="4308196"/>
          </a:xfrm>
          <a:prstGeom prst="rect">
            <a:avLst/>
          </a:prstGeom>
          <a:noFill/>
          <a:ln>
            <a:noFill/>
          </a:ln>
        </p:spPr>
      </p:pic>
      <p:sp>
        <p:nvSpPr>
          <p:cNvPr id="63" name="Google Shape;63;p15"/>
          <p:cNvSpPr>
            <a:spLocks noGrp="1"/>
          </p:cNvSpPr>
          <p:nvPr>
            <p:ph type="pic" idx="2"/>
          </p:nvPr>
        </p:nvSpPr>
        <p:spPr>
          <a:xfrm>
            <a:off x="7789753" y="843262"/>
            <a:ext cx="3486346" cy="5226410"/>
          </a:xfrm>
          <a:prstGeom prst="roundRect">
            <a:avLst>
              <a:gd name="adj" fmla="val 16667"/>
            </a:avLst>
          </a:prstGeom>
          <a:noFill/>
          <a:ln>
            <a:noFill/>
          </a:ln>
        </p:spPr>
      </p:sp>
      <p:sp>
        <p:nvSpPr>
          <p:cNvPr id="64" name="Google Shape;64;p15"/>
          <p:cNvSpPr txBox="1">
            <a:spLocks noGrp="1"/>
          </p:cNvSpPr>
          <p:nvPr>
            <p:ph type="title"/>
          </p:nvPr>
        </p:nvSpPr>
        <p:spPr>
          <a:xfrm>
            <a:off x="842790" y="1227784"/>
            <a:ext cx="6727124" cy="969424"/>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3200"/>
            </a:lvl1pPr>
            <a:lvl2pPr lvl="1">
              <a:spcBef>
                <a:spcPts val="0"/>
              </a:spcBef>
              <a:spcAft>
                <a:spcPts val="0"/>
              </a:spcAft>
              <a:buSzPts val="2800"/>
              <a:buNone/>
              <a:defRPr>
                <a:latin typeface="Poppins"/>
                <a:ea typeface="Poppins"/>
                <a:cs typeface="Poppins"/>
                <a:sym typeface="Poppins"/>
              </a:defRPr>
            </a:lvl2pPr>
            <a:lvl3pPr lvl="2">
              <a:spcBef>
                <a:spcPts val="0"/>
              </a:spcBef>
              <a:spcAft>
                <a:spcPts val="0"/>
              </a:spcAft>
              <a:buSzPts val="2800"/>
              <a:buNone/>
              <a:defRPr>
                <a:latin typeface="Poppins"/>
                <a:ea typeface="Poppins"/>
                <a:cs typeface="Poppins"/>
                <a:sym typeface="Poppins"/>
              </a:defRPr>
            </a:lvl3pPr>
            <a:lvl4pPr lvl="3">
              <a:spcBef>
                <a:spcPts val="0"/>
              </a:spcBef>
              <a:spcAft>
                <a:spcPts val="0"/>
              </a:spcAft>
              <a:buSzPts val="2800"/>
              <a:buNone/>
              <a:defRPr>
                <a:latin typeface="Poppins"/>
                <a:ea typeface="Poppins"/>
                <a:cs typeface="Poppins"/>
                <a:sym typeface="Poppins"/>
              </a:defRPr>
            </a:lvl4pPr>
            <a:lvl5pPr lvl="4">
              <a:spcBef>
                <a:spcPts val="0"/>
              </a:spcBef>
              <a:spcAft>
                <a:spcPts val="0"/>
              </a:spcAft>
              <a:buSzPts val="2800"/>
              <a:buNone/>
              <a:defRPr>
                <a:latin typeface="Poppins"/>
                <a:ea typeface="Poppins"/>
                <a:cs typeface="Poppins"/>
                <a:sym typeface="Poppins"/>
              </a:defRPr>
            </a:lvl5pPr>
            <a:lvl6pPr lvl="5">
              <a:spcBef>
                <a:spcPts val="0"/>
              </a:spcBef>
              <a:spcAft>
                <a:spcPts val="0"/>
              </a:spcAft>
              <a:buSzPts val="2800"/>
              <a:buNone/>
              <a:defRPr>
                <a:latin typeface="Poppins"/>
                <a:ea typeface="Poppins"/>
                <a:cs typeface="Poppins"/>
                <a:sym typeface="Poppins"/>
              </a:defRPr>
            </a:lvl6pPr>
            <a:lvl7pPr lvl="6">
              <a:spcBef>
                <a:spcPts val="0"/>
              </a:spcBef>
              <a:spcAft>
                <a:spcPts val="0"/>
              </a:spcAft>
              <a:buSzPts val="2800"/>
              <a:buNone/>
              <a:defRPr>
                <a:latin typeface="Poppins"/>
                <a:ea typeface="Poppins"/>
                <a:cs typeface="Poppins"/>
                <a:sym typeface="Poppins"/>
              </a:defRPr>
            </a:lvl7pPr>
            <a:lvl8pPr lvl="7">
              <a:spcBef>
                <a:spcPts val="0"/>
              </a:spcBef>
              <a:spcAft>
                <a:spcPts val="0"/>
              </a:spcAft>
              <a:buSzPts val="2800"/>
              <a:buNone/>
              <a:defRPr>
                <a:latin typeface="Poppins"/>
                <a:ea typeface="Poppins"/>
                <a:cs typeface="Poppins"/>
                <a:sym typeface="Poppins"/>
              </a:defRPr>
            </a:lvl8pPr>
            <a:lvl9pPr lvl="8">
              <a:spcBef>
                <a:spcPts val="0"/>
              </a:spcBef>
              <a:spcAft>
                <a:spcPts val="0"/>
              </a:spcAft>
              <a:buSzPts val="2800"/>
              <a:buNone/>
              <a:defRPr>
                <a:latin typeface="Poppins"/>
                <a:ea typeface="Poppins"/>
                <a:cs typeface="Poppins"/>
                <a:sym typeface="Poppins"/>
              </a:defRPr>
            </a:lvl9pPr>
          </a:lstStyle>
          <a:p>
            <a:endParaRPr/>
          </a:p>
        </p:txBody>
      </p:sp>
      <p:pic>
        <p:nvPicPr>
          <p:cNvPr id="65" name="Google Shape;65;p15"/>
          <p:cNvPicPr preferRelativeResize="0"/>
          <p:nvPr/>
        </p:nvPicPr>
        <p:blipFill>
          <a:blip r:embed="rId3">
            <a:alphaModFix/>
          </a:blip>
          <a:stretch>
            <a:fillRect/>
          </a:stretch>
        </p:blipFill>
        <p:spPr>
          <a:xfrm rot="5400000">
            <a:off x="969378" y="634771"/>
            <a:ext cx="499988" cy="499807"/>
          </a:xfrm>
          <a:prstGeom prst="rect">
            <a:avLst/>
          </a:prstGeom>
          <a:noFill/>
          <a:ln>
            <a:noFill/>
          </a:ln>
        </p:spPr>
      </p:pic>
      <p:sp>
        <p:nvSpPr>
          <p:cNvPr id="66" name="Google Shape;66;p15"/>
          <p:cNvSpPr txBox="1">
            <a:spLocks noGrp="1"/>
          </p:cNvSpPr>
          <p:nvPr>
            <p:ph type="subTitle" idx="1"/>
          </p:nvPr>
        </p:nvSpPr>
        <p:spPr>
          <a:xfrm>
            <a:off x="856822" y="2298832"/>
            <a:ext cx="5017747" cy="3770873"/>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Tree>
    <p:extLst>
      <p:ext uri="{BB962C8B-B14F-4D97-AF65-F5344CB8AC3E}">
        <p14:creationId xmlns:p14="http://schemas.microsoft.com/office/powerpoint/2010/main" val="147583120"/>
      </p:ext>
    </p:extLst>
  </p:cSld>
  <p:clrMapOvr>
    <a:masterClrMapping/>
  </p:clrMapOvr>
  <p:extLst>
    <p:ext uri="{DCECCB84-F9BA-43D5-87BE-67443E8EF086}">
      <p15:sldGuideLst xmlns:p15="http://schemas.microsoft.com/office/powerpoint/2012/main">
        <p15:guide id="1" orient="horz" pos="1620">
          <p15:clr>
            <a:srgbClr val="E46962"/>
          </p15:clr>
        </p15:guide>
        <p15:guide id="2" pos="2880">
          <p15:clr>
            <a:srgbClr val="E46962"/>
          </p15:clr>
        </p15:guide>
        <p15:guide id="3" pos="405">
          <p15:clr>
            <a:srgbClr val="E46962"/>
          </p15:clr>
        </p15:guide>
        <p15:guide id="4" orient="horz" pos="628">
          <p15:clr>
            <a:srgbClr val="E46962"/>
          </p15:clr>
        </p15:guide>
        <p15:guide id="5" pos="5328">
          <p15:clr>
            <a:srgbClr val="E46962"/>
          </p15:clr>
        </p15:guide>
        <p15:guide id="6" orient="horz" pos="891">
          <p15:clr>
            <a:srgbClr val="E46962"/>
          </p15:clr>
        </p15:guide>
        <p15:guide id="7" orient="horz" pos="1086">
          <p15:clr>
            <a:srgbClr val="E46962"/>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p:custDataLst>
              <p:tags r:id="rId1"/>
            </p:custDataLst>
          </p:nvPr>
        </p:nvSpPr>
        <p:spPr>
          <a:xfrm>
            <a:off x="2117" y="1485130"/>
            <a:ext cx="12190413" cy="537644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IN" dirty="0"/>
          </a:p>
        </p:txBody>
      </p:sp>
      <p:sp>
        <p:nvSpPr>
          <p:cNvPr id="2" name="Title 1"/>
          <p:cNvSpPr>
            <a:spLocks noGrp="1"/>
          </p:cNvSpPr>
          <p:nvPr>
            <p:ph type="title"/>
            <p:custDataLst>
              <p:tags r:id="rId2"/>
            </p:custDataLst>
          </p:nvPr>
        </p:nvSpPr>
        <p:spPr>
          <a:solidFill>
            <a:srgbClr val="797A7F">
              <a:alpha val="10000"/>
            </a:srgbClr>
          </a:solidFill>
        </p:spPr>
        <p:txBody>
          <a:bodyPr/>
          <a:lstStyle>
            <a:lvl1pPr>
              <a:defRPr>
                <a:solidFill>
                  <a:schemeClr val="bg2"/>
                </a:solidFill>
              </a:defRPr>
            </a:lvl1pPr>
          </a:lstStyle>
          <a:p>
            <a:r>
              <a:rPr lang="en-US"/>
              <a:t>Click to edit Master title style</a:t>
            </a:r>
            <a:endParaRPr lang="en-IN" dirty="0"/>
          </a:p>
        </p:txBody>
      </p:sp>
      <p:sp>
        <p:nvSpPr>
          <p:cNvPr id="3" name="Content Placeholder 2"/>
          <p:cNvSpPr>
            <a:spLocks noGrp="1"/>
          </p:cNvSpPr>
          <p:nvPr>
            <p:ph idx="1"/>
          </p:nvPr>
        </p:nvSpPr>
        <p:spPr>
          <a:xfrm>
            <a:off x="837406" y="1825200"/>
            <a:ext cx="10515600" cy="4352400"/>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4" name="Date Placeholder 3"/>
          <p:cNvSpPr>
            <a:spLocks noGrp="1"/>
          </p:cNvSpPr>
          <p:nvPr>
            <p:ph type="dt" sz="half" idx="10"/>
          </p:nvPr>
        </p:nvSpPr>
        <p:spPr/>
        <p:txBody>
          <a:bodyPr/>
          <a:lstStyle/>
          <a:p>
            <a:fld id="{275B5A12-BF40-487B-9B07-94374245DEF5}"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A646B2-FA89-47DE-9A40-3BEE6D901A6D}" type="slidenum">
              <a:rPr lang="en-US" smtClean="0"/>
              <a:t>‹#›</a:t>
            </a:fld>
            <a:endParaRPr lang="en-US"/>
          </a:p>
        </p:txBody>
      </p:sp>
    </p:spTree>
    <p:extLst>
      <p:ext uri="{BB962C8B-B14F-4D97-AF65-F5344CB8AC3E}">
        <p14:creationId xmlns:p14="http://schemas.microsoft.com/office/powerpoint/2010/main" val="264904574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A_Title_Body_3">
  <p:cSld name="SA_Title_Body_3">
    <p:spTree>
      <p:nvGrpSpPr>
        <p:cNvPr id="1" name="Shape 113"/>
        <p:cNvGrpSpPr/>
        <p:nvPr/>
      </p:nvGrpSpPr>
      <p:grpSpPr>
        <a:xfrm>
          <a:off x="0" y="0"/>
          <a:ext cx="0" cy="0"/>
          <a:chOff x="0" y="0"/>
          <a:chExt cx="0" cy="0"/>
        </a:xfrm>
      </p:grpSpPr>
      <p:sp>
        <p:nvSpPr>
          <p:cNvPr id="114" name="Google Shape;114;p21"/>
          <p:cNvSpPr txBox="1">
            <a:spLocks noGrp="1"/>
          </p:cNvSpPr>
          <p:nvPr>
            <p:ph type="sldNum" idx="12"/>
          </p:nvPr>
        </p:nvSpPr>
        <p:spPr>
          <a:xfrm>
            <a:off x="11295140" y="6219062"/>
            <a:ext cx="731505" cy="524922"/>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
        <p:nvSpPr>
          <p:cNvPr id="115" name="Google Shape;115;p21"/>
          <p:cNvSpPr txBox="1">
            <a:spLocks noGrp="1"/>
          </p:cNvSpPr>
          <p:nvPr>
            <p:ph type="subTitle" idx="1"/>
          </p:nvPr>
        </p:nvSpPr>
        <p:spPr>
          <a:xfrm>
            <a:off x="510700" y="2545789"/>
            <a:ext cx="3291571" cy="543326"/>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sz="1600"/>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16" name="Google Shape;116;p21"/>
          <p:cNvSpPr txBox="1">
            <a:spLocks noGrp="1"/>
          </p:cNvSpPr>
          <p:nvPr>
            <p:ph type="subTitle" idx="2"/>
          </p:nvPr>
        </p:nvSpPr>
        <p:spPr>
          <a:xfrm>
            <a:off x="4379114" y="2545789"/>
            <a:ext cx="3291571" cy="526922"/>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sz="1600"/>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pic>
        <p:nvPicPr>
          <p:cNvPr id="117" name="Google Shape;117;p21"/>
          <p:cNvPicPr preferRelativeResize="0"/>
          <p:nvPr/>
        </p:nvPicPr>
        <p:blipFill rotWithShape="1">
          <a:blip r:embed="rId2">
            <a:alphaModFix/>
          </a:blip>
          <a:srcRect r="49205" b="13464"/>
          <a:stretch/>
        </p:blipFill>
        <p:spPr>
          <a:xfrm flipH="1">
            <a:off x="10699" y="4217734"/>
            <a:ext cx="1557397" cy="2641812"/>
          </a:xfrm>
          <a:prstGeom prst="rect">
            <a:avLst/>
          </a:prstGeom>
          <a:noFill/>
          <a:ln>
            <a:noFill/>
          </a:ln>
        </p:spPr>
      </p:pic>
      <p:sp>
        <p:nvSpPr>
          <p:cNvPr id="118" name="Google Shape;118;p21"/>
          <p:cNvSpPr txBox="1">
            <a:spLocks noGrp="1"/>
          </p:cNvSpPr>
          <p:nvPr>
            <p:ph type="title"/>
          </p:nvPr>
        </p:nvSpPr>
        <p:spPr>
          <a:xfrm>
            <a:off x="510700" y="1434605"/>
            <a:ext cx="10336654" cy="677078"/>
          </a:xfrm>
          <a:prstGeom prst="rect">
            <a:avLst/>
          </a:prstGeom>
        </p:spPr>
        <p:txBody>
          <a:bodyPr spcFirstLastPara="1" wrap="square" lIns="91425" tIns="91425" rIns="91425" bIns="91425" anchor="ctr" anchorCtr="0">
            <a:spAutoFit/>
          </a:bodyPr>
          <a:lstStyle>
            <a:lvl1pPr lvl="0">
              <a:spcBef>
                <a:spcPts val="0"/>
              </a:spcBef>
              <a:spcAft>
                <a:spcPts val="0"/>
              </a:spcAft>
              <a:buSzPts val="2400"/>
              <a:buNone/>
              <a:defRPr sz="3200"/>
            </a:lvl1pPr>
            <a:lvl2pPr lvl="1">
              <a:spcBef>
                <a:spcPts val="0"/>
              </a:spcBef>
              <a:spcAft>
                <a:spcPts val="0"/>
              </a:spcAft>
              <a:buSzPts val="2800"/>
              <a:buNone/>
              <a:defRPr>
                <a:latin typeface="Poppins"/>
                <a:ea typeface="Poppins"/>
                <a:cs typeface="Poppins"/>
                <a:sym typeface="Poppins"/>
              </a:defRPr>
            </a:lvl2pPr>
            <a:lvl3pPr lvl="2">
              <a:spcBef>
                <a:spcPts val="0"/>
              </a:spcBef>
              <a:spcAft>
                <a:spcPts val="0"/>
              </a:spcAft>
              <a:buSzPts val="2800"/>
              <a:buNone/>
              <a:defRPr>
                <a:latin typeface="Poppins"/>
                <a:ea typeface="Poppins"/>
                <a:cs typeface="Poppins"/>
                <a:sym typeface="Poppins"/>
              </a:defRPr>
            </a:lvl3pPr>
            <a:lvl4pPr lvl="3">
              <a:spcBef>
                <a:spcPts val="0"/>
              </a:spcBef>
              <a:spcAft>
                <a:spcPts val="0"/>
              </a:spcAft>
              <a:buSzPts val="2800"/>
              <a:buNone/>
              <a:defRPr>
                <a:latin typeface="Poppins"/>
                <a:ea typeface="Poppins"/>
                <a:cs typeface="Poppins"/>
                <a:sym typeface="Poppins"/>
              </a:defRPr>
            </a:lvl4pPr>
            <a:lvl5pPr lvl="4">
              <a:spcBef>
                <a:spcPts val="0"/>
              </a:spcBef>
              <a:spcAft>
                <a:spcPts val="0"/>
              </a:spcAft>
              <a:buSzPts val="2800"/>
              <a:buNone/>
              <a:defRPr>
                <a:latin typeface="Poppins"/>
                <a:ea typeface="Poppins"/>
                <a:cs typeface="Poppins"/>
                <a:sym typeface="Poppins"/>
              </a:defRPr>
            </a:lvl5pPr>
            <a:lvl6pPr lvl="5">
              <a:spcBef>
                <a:spcPts val="0"/>
              </a:spcBef>
              <a:spcAft>
                <a:spcPts val="0"/>
              </a:spcAft>
              <a:buSzPts val="2800"/>
              <a:buNone/>
              <a:defRPr>
                <a:latin typeface="Poppins"/>
                <a:ea typeface="Poppins"/>
                <a:cs typeface="Poppins"/>
                <a:sym typeface="Poppins"/>
              </a:defRPr>
            </a:lvl6pPr>
            <a:lvl7pPr lvl="6">
              <a:spcBef>
                <a:spcPts val="0"/>
              </a:spcBef>
              <a:spcAft>
                <a:spcPts val="0"/>
              </a:spcAft>
              <a:buSzPts val="2800"/>
              <a:buNone/>
              <a:defRPr>
                <a:latin typeface="Poppins"/>
                <a:ea typeface="Poppins"/>
                <a:cs typeface="Poppins"/>
                <a:sym typeface="Poppins"/>
              </a:defRPr>
            </a:lvl7pPr>
            <a:lvl8pPr lvl="7">
              <a:spcBef>
                <a:spcPts val="0"/>
              </a:spcBef>
              <a:spcAft>
                <a:spcPts val="0"/>
              </a:spcAft>
              <a:buSzPts val="2800"/>
              <a:buNone/>
              <a:defRPr>
                <a:latin typeface="Poppins"/>
                <a:ea typeface="Poppins"/>
                <a:cs typeface="Poppins"/>
                <a:sym typeface="Poppins"/>
              </a:defRPr>
            </a:lvl8pPr>
            <a:lvl9pPr lvl="8">
              <a:spcBef>
                <a:spcPts val="0"/>
              </a:spcBef>
              <a:spcAft>
                <a:spcPts val="0"/>
              </a:spcAft>
              <a:buSzPts val="2800"/>
              <a:buNone/>
              <a:defRPr>
                <a:latin typeface="Poppins"/>
                <a:ea typeface="Poppins"/>
                <a:cs typeface="Poppins"/>
                <a:sym typeface="Poppins"/>
              </a:defRPr>
            </a:lvl9pPr>
          </a:lstStyle>
          <a:p>
            <a:endParaRPr/>
          </a:p>
        </p:txBody>
      </p:sp>
      <p:sp>
        <p:nvSpPr>
          <p:cNvPr id="119" name="Google Shape;119;p21"/>
          <p:cNvSpPr txBox="1">
            <a:spLocks noGrp="1"/>
          </p:cNvSpPr>
          <p:nvPr>
            <p:ph type="subTitle" idx="3"/>
          </p:nvPr>
        </p:nvSpPr>
        <p:spPr>
          <a:xfrm>
            <a:off x="8247527" y="2545789"/>
            <a:ext cx="3291571" cy="526922"/>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sz="1600"/>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pic>
        <p:nvPicPr>
          <p:cNvPr id="120" name="Google Shape;120;p21"/>
          <p:cNvPicPr preferRelativeResize="0"/>
          <p:nvPr/>
        </p:nvPicPr>
        <p:blipFill>
          <a:blip r:embed="rId3">
            <a:alphaModFix/>
          </a:blip>
          <a:stretch>
            <a:fillRect/>
          </a:stretch>
        </p:blipFill>
        <p:spPr>
          <a:xfrm rot="5400000">
            <a:off x="623256" y="634771"/>
            <a:ext cx="499988" cy="499807"/>
          </a:xfrm>
          <a:prstGeom prst="rect">
            <a:avLst/>
          </a:prstGeom>
          <a:noFill/>
          <a:ln>
            <a:noFill/>
          </a:ln>
        </p:spPr>
      </p:pic>
    </p:spTree>
    <p:extLst>
      <p:ext uri="{BB962C8B-B14F-4D97-AF65-F5344CB8AC3E}">
        <p14:creationId xmlns:p14="http://schemas.microsoft.com/office/powerpoint/2010/main" val="3815936952"/>
      </p:ext>
    </p:extLst>
  </p:cSld>
  <p:clrMapOvr>
    <a:masterClrMapping/>
  </p:clrMapOvr>
  <p:extLst>
    <p:ext uri="{DCECCB84-F9BA-43D5-87BE-67443E8EF086}">
      <p15:sldGuideLst xmlns:p15="http://schemas.microsoft.com/office/powerpoint/2012/main">
        <p15:guide id="1" orient="horz" pos="1620">
          <p15:clr>
            <a:srgbClr val="E46962"/>
          </p15:clr>
        </p15:guide>
        <p15:guide id="2" pos="2880">
          <p15:clr>
            <a:srgbClr val="E46962"/>
          </p15:clr>
        </p15:guide>
        <p15:guide id="3" orient="horz" pos="628">
          <p15:clr>
            <a:srgbClr val="E46962"/>
          </p15:clr>
        </p15:guide>
        <p15:guide id="4" pos="5328">
          <p15:clr>
            <a:srgbClr val="E46962"/>
          </p15:clr>
        </p15:guide>
        <p15:guide id="5" pos="288">
          <p15:clr>
            <a:srgbClr val="E46962"/>
          </p15:clr>
        </p15:guide>
        <p15:guide id="6" pos="1758">
          <p15:clr>
            <a:srgbClr val="E46962"/>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03173" y="76218"/>
            <a:ext cx="11225339" cy="6021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281" y="6249847"/>
            <a:ext cx="2539669" cy="457306"/>
          </a:xfrm>
        </p:spPr>
        <p:txBody>
          <a:bodyPr/>
          <a:lstStyle>
            <a:lvl1pPr>
              <a:defRPr/>
            </a:lvl1pPr>
          </a:lstStyle>
          <a:p>
            <a:endParaRPr lang="en-US"/>
          </a:p>
        </p:txBody>
      </p:sp>
      <p:sp>
        <p:nvSpPr>
          <p:cNvPr id="4" name="Footer Placeholder 3"/>
          <p:cNvSpPr>
            <a:spLocks noGrp="1"/>
          </p:cNvSpPr>
          <p:nvPr>
            <p:ph type="ftr" sz="quarter" idx="11"/>
          </p:nvPr>
        </p:nvSpPr>
        <p:spPr>
          <a:xfrm>
            <a:off x="4165058" y="6249847"/>
            <a:ext cx="3860297" cy="457306"/>
          </a:xfrm>
        </p:spPr>
        <p:txBody>
          <a:bodyPr/>
          <a:lstStyle>
            <a:lvl1pPr>
              <a:defRPr/>
            </a:lvl1pPr>
          </a:lstStyle>
          <a:p>
            <a:endParaRPr lang="en-US"/>
          </a:p>
        </p:txBody>
      </p:sp>
      <p:sp>
        <p:nvSpPr>
          <p:cNvPr id="5" name="Slide Number Placeholder 4"/>
          <p:cNvSpPr>
            <a:spLocks noGrp="1"/>
          </p:cNvSpPr>
          <p:nvPr>
            <p:ph type="sldNum" sz="quarter" idx="12"/>
          </p:nvPr>
        </p:nvSpPr>
        <p:spPr>
          <a:xfrm>
            <a:off x="8736463" y="6249847"/>
            <a:ext cx="2539669" cy="457306"/>
          </a:xfrm>
        </p:spPr>
        <p:txBody>
          <a:bodyPr/>
          <a:lstStyle>
            <a:lvl1pPr>
              <a:defRPr/>
            </a:lvl1pPr>
          </a:lstStyle>
          <a:p>
            <a:fld id="{B62558CA-7FAE-450B-A19A-8D349989369A}" type="slidenum">
              <a:rPr lang="en-US"/>
              <a:pPr/>
              <a:t>‹#›</a:t>
            </a:fld>
            <a:endParaRPr lang="en-US"/>
          </a:p>
        </p:txBody>
      </p:sp>
    </p:spTree>
    <p:extLst>
      <p:ext uri="{BB962C8B-B14F-4D97-AF65-F5344CB8AC3E}">
        <p14:creationId xmlns:p14="http://schemas.microsoft.com/office/powerpoint/2010/main" val="2093625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13" name="Rectangle 12"/>
          <p:cNvSpPr/>
          <p:nvPr>
            <p:custDataLst>
              <p:tags r:id="rId1"/>
            </p:custDataLst>
          </p:nvPr>
        </p:nvSpPr>
        <p:spPr>
          <a:xfrm>
            <a:off x="2117" y="1485130"/>
            <a:ext cx="12190413" cy="537644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IN" dirty="0"/>
          </a:p>
        </p:txBody>
      </p:sp>
      <p:sp>
        <p:nvSpPr>
          <p:cNvPr id="2" name="Title 1"/>
          <p:cNvSpPr>
            <a:spLocks noGrp="1"/>
          </p:cNvSpPr>
          <p:nvPr>
            <p:ph type="title"/>
            <p:custDataLst>
              <p:tags r:id="rId2"/>
            </p:custDataLst>
          </p:nvPr>
        </p:nvSpPr>
        <p:spPr>
          <a:solidFill>
            <a:srgbClr val="797A7F">
              <a:alpha val="10000"/>
            </a:srgbClr>
          </a:solidFill>
        </p:spPr>
        <p:txBody>
          <a:bodyPr/>
          <a:lstStyle>
            <a:lvl1pPr>
              <a:defRPr/>
            </a:lvl1pPr>
          </a:lstStyle>
          <a:p>
            <a:r>
              <a:rPr lang="en-US"/>
              <a:t>Click to edit Master title style</a:t>
            </a:r>
            <a:endParaRPr lang="en-IN" dirty="0"/>
          </a:p>
        </p:txBody>
      </p:sp>
      <p:sp>
        <p:nvSpPr>
          <p:cNvPr id="3" name="Text Placeholder 2"/>
          <p:cNvSpPr>
            <a:spLocks noGrp="1"/>
          </p:cNvSpPr>
          <p:nvPr>
            <p:ph type="body" idx="1" hasCustomPrompt="1"/>
          </p:nvPr>
        </p:nvSpPr>
        <p:spPr>
          <a:xfrm>
            <a:off x="838621" y="1832918"/>
            <a:ext cx="10549287" cy="554400"/>
          </a:xfrm>
        </p:spPr>
        <p:txBody>
          <a:bodyPr anchor="ctr" anchorCtr="0">
            <a:normAutofit/>
          </a:bodyPr>
          <a:lstStyle>
            <a:lvl1pPr marL="0" indent="0" algn="l">
              <a:buNone/>
              <a:defRPr sz="3200" b="0"/>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en-US" dirty="0"/>
              <a:t>Click to edit Master text styles</a:t>
            </a:r>
          </a:p>
        </p:txBody>
      </p:sp>
      <p:sp>
        <p:nvSpPr>
          <p:cNvPr id="4" name="Content Placeholder 3"/>
          <p:cNvSpPr>
            <a:spLocks noGrp="1"/>
          </p:cNvSpPr>
          <p:nvPr>
            <p:ph sz="half" idx="2"/>
          </p:nvPr>
        </p:nvSpPr>
        <p:spPr>
          <a:xfrm>
            <a:off x="838621" y="2387774"/>
            <a:ext cx="10513169" cy="3780000"/>
          </a:xfrm>
        </p:spPr>
        <p:txBody>
          <a:bodyPr>
            <a:normAutofit/>
          </a:bodyPr>
          <a:lstStyle>
            <a:lvl1pPr>
              <a:defRPr sz="2800"/>
            </a:lvl1pPr>
            <a:lvl2pPr>
              <a:defRPr sz="2400"/>
            </a:lvl2pPr>
            <a:lvl3pPr>
              <a:defRPr sz="2000"/>
            </a:lvl3pPr>
            <a:lvl4pPr>
              <a:defRPr sz="1800"/>
            </a:lvl4pPr>
            <a:lvl5pPr>
              <a:defRPr sz="18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7" name="Date Placeholder 6"/>
          <p:cNvSpPr>
            <a:spLocks noGrp="1"/>
          </p:cNvSpPr>
          <p:nvPr>
            <p:ph type="dt" sz="half" idx="10"/>
          </p:nvPr>
        </p:nvSpPr>
        <p:spPr/>
        <p:txBody>
          <a:bodyPr/>
          <a:lstStyle/>
          <a:p>
            <a:fld id="{275B5A12-BF40-487B-9B07-94374245DEF5}" type="datetimeFigureOut">
              <a:rPr lang="en-US" smtClean="0"/>
              <a:t>4/1/2025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A646B2-FA89-47DE-9A40-3BEE6D901A6D}" type="slidenum">
              <a:rPr lang="en-US" smtClean="0"/>
              <a:t>‹#›</a:t>
            </a:fld>
            <a:endParaRPr lang="en-US"/>
          </a:p>
        </p:txBody>
      </p:sp>
    </p:spTree>
    <p:extLst>
      <p:ext uri="{BB962C8B-B14F-4D97-AF65-F5344CB8AC3E}">
        <p14:creationId xmlns:p14="http://schemas.microsoft.com/office/powerpoint/2010/main" val="316287525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0" y="3582942"/>
            <a:ext cx="12190413" cy="800215"/>
          </a:xfrm>
          <a:solidFill>
            <a:srgbClr val="98A0A0">
              <a:alpha val="5000"/>
            </a:srgbClr>
          </a:solidFill>
          <a:ln w="12700">
            <a:noFill/>
          </a:ln>
        </p:spPr>
        <p:txBody>
          <a:bodyPr lIns="1099173" rIns="1099173" anchor="b" anchorCtr="0">
            <a:spAutoFit/>
          </a:bodyPr>
          <a:lstStyle>
            <a:lvl1pPr algn="ctr">
              <a:defRPr sz="4400" b="0" cap="none" baseline="0">
                <a:solidFill>
                  <a:srgbClr val="FFFFFF"/>
                </a:solidFill>
              </a:defRPr>
            </a:lvl1pPr>
          </a:lstStyle>
          <a:p>
            <a:r>
              <a:rPr lang="en-US"/>
              <a:t>Click to edit Master title style</a:t>
            </a:r>
            <a:endParaRPr lang="en-IN" dirty="0"/>
          </a:p>
        </p:txBody>
      </p:sp>
      <p:sp>
        <p:nvSpPr>
          <p:cNvPr id="3" name="Text Placeholder 2"/>
          <p:cNvSpPr>
            <a:spLocks noGrp="1"/>
          </p:cNvSpPr>
          <p:nvPr>
            <p:ph type="body" idx="1"/>
            <p:custDataLst>
              <p:tags r:id="rId2"/>
            </p:custDataLst>
          </p:nvPr>
        </p:nvSpPr>
        <p:spPr>
          <a:xfrm>
            <a:off x="0" y="4380229"/>
            <a:ext cx="12190413" cy="493893"/>
          </a:xfrm>
          <a:solidFill>
            <a:srgbClr val="98A0A0">
              <a:alpha val="5000"/>
            </a:srgbClr>
          </a:solidFill>
          <a:ln w="12700">
            <a:noFill/>
          </a:ln>
        </p:spPr>
        <p:txBody>
          <a:bodyPr lIns="1099173" tIns="62398" rIns="1099173" anchor="t" anchorCtr="0">
            <a:spAutoFit/>
          </a:bodyPr>
          <a:lstStyle>
            <a:lvl1pPr marL="0" indent="0" algn="ctr">
              <a:buNone/>
              <a:defRPr sz="2400">
                <a:solidFill>
                  <a:srgbClr val="FFFFFF"/>
                </a:solidFill>
              </a:defRPr>
            </a:lvl1pPr>
            <a:lvl2pPr marL="609585" indent="0">
              <a:buNone/>
              <a:defRPr sz="2400">
                <a:solidFill>
                  <a:schemeClr val="tx1">
                    <a:tint val="75000"/>
                  </a:schemeClr>
                </a:solidFill>
              </a:defRPr>
            </a:lvl2pPr>
            <a:lvl3pPr marL="1219170" indent="0">
              <a:buNone/>
              <a:defRPr sz="21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5B5A12-BF40-487B-9B07-94374245DEF5}"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A646B2-FA89-47DE-9A40-3BEE6D901A6D}" type="slidenum">
              <a:rPr lang="en-US" smtClean="0"/>
              <a:t>‹#›</a:t>
            </a:fld>
            <a:endParaRPr lang="en-US"/>
          </a:p>
        </p:txBody>
      </p:sp>
    </p:spTree>
    <p:extLst>
      <p:ext uri="{BB962C8B-B14F-4D97-AF65-F5344CB8AC3E}">
        <p14:creationId xmlns:p14="http://schemas.microsoft.com/office/powerpoint/2010/main" val="287912006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Rectangle 10"/>
          <p:cNvSpPr/>
          <p:nvPr>
            <p:custDataLst>
              <p:tags r:id="rId1"/>
            </p:custDataLst>
          </p:nvPr>
        </p:nvSpPr>
        <p:spPr>
          <a:xfrm>
            <a:off x="2117" y="1485130"/>
            <a:ext cx="12190413" cy="537644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IN" dirty="0"/>
          </a:p>
        </p:txBody>
      </p:sp>
      <p:sp>
        <p:nvSpPr>
          <p:cNvPr id="2" name="Title 1"/>
          <p:cNvSpPr>
            <a:spLocks noGrp="1"/>
          </p:cNvSpPr>
          <p:nvPr>
            <p:ph type="title"/>
            <p:custDataLst>
              <p:tags r:id="rId2"/>
            </p:custDataLst>
          </p:nvPr>
        </p:nvSpPr>
        <p:spPr>
          <a:solidFill>
            <a:srgbClr val="797A7F">
              <a:alpha val="10000"/>
            </a:srgbClr>
          </a:solidFill>
        </p:spPr>
        <p:txBody>
          <a:bodyPr/>
          <a:lstStyle/>
          <a:p>
            <a:r>
              <a:rPr lang="en-US"/>
              <a:t>Click to edit Master title style</a:t>
            </a:r>
            <a:endParaRPr lang="en-IN" dirty="0"/>
          </a:p>
        </p:txBody>
      </p:sp>
      <p:sp>
        <p:nvSpPr>
          <p:cNvPr id="3" name="Content Placeholder 2"/>
          <p:cNvSpPr>
            <a:spLocks noGrp="1"/>
          </p:cNvSpPr>
          <p:nvPr>
            <p:ph sz="half" idx="1"/>
          </p:nvPr>
        </p:nvSpPr>
        <p:spPr>
          <a:xfrm>
            <a:off x="838201" y="1828800"/>
            <a:ext cx="5180400" cy="4337298"/>
          </a:xfrm>
        </p:spPr>
        <p:txBody>
          <a:bodyPr>
            <a:normAutofit/>
          </a:bodyPr>
          <a:lstStyle>
            <a:lvl1pPr>
              <a:defRPr sz="2800"/>
            </a:lvl1pPr>
            <a:lvl2pPr>
              <a:defRPr sz="2400"/>
            </a:lvl2pPr>
            <a:lvl3pPr>
              <a:defRPr sz="2000"/>
            </a:lvl3pPr>
            <a:lvl4pPr>
              <a:defRPr sz="1800"/>
            </a:lvl4pPr>
            <a:lvl5pPr>
              <a:defRPr sz="18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4" name="Content Placeholder 3"/>
          <p:cNvSpPr>
            <a:spLocks noGrp="1"/>
          </p:cNvSpPr>
          <p:nvPr>
            <p:ph sz="half" idx="2"/>
          </p:nvPr>
        </p:nvSpPr>
        <p:spPr>
          <a:xfrm>
            <a:off x="6180862" y="1828800"/>
            <a:ext cx="5180400" cy="4337298"/>
          </a:xfrm>
        </p:spPr>
        <p:txBody>
          <a:bodyPr>
            <a:normAutofit/>
          </a:bodyPr>
          <a:lstStyle>
            <a:lvl1pPr>
              <a:defRPr sz="2800"/>
            </a:lvl1pPr>
            <a:lvl2pPr>
              <a:defRPr sz="2400"/>
            </a:lvl2pPr>
            <a:lvl3pPr>
              <a:defRPr sz="2000"/>
            </a:lvl3pPr>
            <a:lvl4pPr>
              <a:defRPr sz="1800"/>
            </a:lvl4pPr>
            <a:lvl5pPr>
              <a:defRPr sz="18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5" name="Date Placeholder 4"/>
          <p:cNvSpPr>
            <a:spLocks noGrp="1"/>
          </p:cNvSpPr>
          <p:nvPr>
            <p:ph type="dt" sz="half" idx="10"/>
          </p:nvPr>
        </p:nvSpPr>
        <p:spPr/>
        <p:txBody>
          <a:bodyPr/>
          <a:lstStyle/>
          <a:p>
            <a:fld id="{275B5A12-BF40-487B-9B07-94374245DEF5}" type="datetimeFigureOut">
              <a:rPr lang="en-US" smtClean="0"/>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A646B2-FA89-47DE-9A40-3BEE6D901A6D}" type="slidenum">
              <a:rPr lang="en-US" smtClean="0"/>
              <a:t>‹#›</a:t>
            </a:fld>
            <a:endParaRPr lang="en-US"/>
          </a:p>
        </p:txBody>
      </p:sp>
    </p:spTree>
    <p:extLst>
      <p:ext uri="{BB962C8B-B14F-4D97-AF65-F5344CB8AC3E}">
        <p14:creationId xmlns:p14="http://schemas.microsoft.com/office/powerpoint/2010/main" val="30042634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Rectangle 12"/>
          <p:cNvSpPr/>
          <p:nvPr>
            <p:custDataLst>
              <p:tags r:id="rId1"/>
            </p:custDataLst>
          </p:nvPr>
        </p:nvSpPr>
        <p:spPr>
          <a:xfrm>
            <a:off x="2117" y="1485130"/>
            <a:ext cx="12190413" cy="537644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IN" dirty="0"/>
          </a:p>
        </p:txBody>
      </p:sp>
      <p:sp>
        <p:nvSpPr>
          <p:cNvPr id="2" name="Title 1"/>
          <p:cNvSpPr>
            <a:spLocks noGrp="1"/>
          </p:cNvSpPr>
          <p:nvPr>
            <p:ph type="title"/>
            <p:custDataLst>
              <p:tags r:id="rId2"/>
            </p:custDataLst>
          </p:nvPr>
        </p:nvSpPr>
        <p:spPr>
          <a:solidFill>
            <a:srgbClr val="797A7F">
              <a:alpha val="10000"/>
            </a:srgbClr>
          </a:solidFill>
        </p:spPr>
        <p:txBody>
          <a:bodyPr/>
          <a:lstStyle>
            <a:lvl1pPr>
              <a:defRPr/>
            </a:lvl1pPr>
          </a:lstStyle>
          <a:p>
            <a:r>
              <a:rPr lang="en-US"/>
              <a:t>Click to edit Master title style</a:t>
            </a:r>
            <a:endParaRPr lang="en-IN" dirty="0"/>
          </a:p>
        </p:txBody>
      </p:sp>
      <p:sp>
        <p:nvSpPr>
          <p:cNvPr id="3" name="Text Placeholder 2"/>
          <p:cNvSpPr>
            <a:spLocks noGrp="1"/>
          </p:cNvSpPr>
          <p:nvPr>
            <p:ph type="body" idx="1"/>
          </p:nvPr>
        </p:nvSpPr>
        <p:spPr>
          <a:xfrm>
            <a:off x="838200" y="1828379"/>
            <a:ext cx="5181600" cy="558000"/>
          </a:xfrm>
        </p:spPr>
        <p:txBody>
          <a:bodyPr anchor="ctr" anchorCtr="0">
            <a:noAutofit/>
          </a:bodyPr>
          <a:lstStyle>
            <a:lvl1pPr marL="0" indent="0" algn="l">
              <a:buNone/>
              <a:defRPr sz="3200" b="0"/>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en-US"/>
              <a:t>Click to edit Master text styles</a:t>
            </a:r>
          </a:p>
        </p:txBody>
      </p:sp>
      <p:sp>
        <p:nvSpPr>
          <p:cNvPr id="4" name="Content Placeholder 3"/>
          <p:cNvSpPr>
            <a:spLocks noGrp="1"/>
          </p:cNvSpPr>
          <p:nvPr>
            <p:ph sz="half" idx="2"/>
          </p:nvPr>
        </p:nvSpPr>
        <p:spPr>
          <a:xfrm>
            <a:off x="838200" y="2421683"/>
            <a:ext cx="5181600" cy="3744416"/>
          </a:xfrm>
        </p:spPr>
        <p:txBody>
          <a:bodyPr>
            <a:normAutofit/>
          </a:bodyPr>
          <a:lstStyle>
            <a:lvl1pPr>
              <a:defRPr sz="2800"/>
            </a:lvl1pPr>
            <a:lvl2pPr>
              <a:defRPr sz="2400"/>
            </a:lvl2pPr>
            <a:lvl3pPr>
              <a:defRPr sz="2000"/>
            </a:lvl3pPr>
            <a:lvl4pPr>
              <a:defRPr sz="1800"/>
            </a:lvl4pPr>
            <a:lvl5pPr>
              <a:defRPr sz="18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5" name="Text Placeholder 4"/>
          <p:cNvSpPr>
            <a:spLocks noGrp="1"/>
          </p:cNvSpPr>
          <p:nvPr>
            <p:ph type="body" sz="quarter" idx="3"/>
          </p:nvPr>
        </p:nvSpPr>
        <p:spPr>
          <a:xfrm>
            <a:off x="6184900" y="1824411"/>
            <a:ext cx="5181600" cy="558000"/>
          </a:xfrm>
        </p:spPr>
        <p:txBody>
          <a:bodyPr anchor="ctr" anchorCtr="0">
            <a:noAutofit/>
          </a:bodyPr>
          <a:lstStyle>
            <a:lvl1pPr marL="0" indent="0" algn="l">
              <a:buNone/>
              <a:defRPr sz="3200" b="0"/>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84900" y="2421683"/>
            <a:ext cx="5181600" cy="3744416"/>
          </a:xfrm>
        </p:spPr>
        <p:txBody>
          <a:bodyPr>
            <a:normAutofit/>
          </a:bodyPr>
          <a:lstStyle>
            <a:lvl1pPr>
              <a:defRPr sz="2800"/>
            </a:lvl1pPr>
            <a:lvl2pPr>
              <a:defRPr sz="2400"/>
            </a:lvl2pPr>
            <a:lvl3pPr>
              <a:defRPr sz="2000"/>
            </a:lvl3pPr>
            <a:lvl4pPr>
              <a:defRPr sz="1800"/>
            </a:lvl4pPr>
            <a:lvl5pPr>
              <a:defRPr sz="18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7" name="Date Placeholder 6"/>
          <p:cNvSpPr>
            <a:spLocks noGrp="1"/>
          </p:cNvSpPr>
          <p:nvPr>
            <p:ph type="dt" sz="half" idx="10"/>
          </p:nvPr>
        </p:nvSpPr>
        <p:spPr/>
        <p:txBody>
          <a:bodyPr/>
          <a:lstStyle/>
          <a:p>
            <a:fld id="{275B5A12-BF40-487B-9B07-94374245DEF5}" type="datetimeFigureOut">
              <a:rPr lang="en-US" smtClean="0"/>
              <a:t>4/1/2025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A646B2-FA89-47DE-9A40-3BEE6D901A6D}" type="slidenum">
              <a:rPr lang="en-US" smtClean="0"/>
              <a:t>‹#›</a:t>
            </a:fld>
            <a:endParaRPr lang="en-US"/>
          </a:p>
        </p:txBody>
      </p:sp>
    </p:spTree>
    <p:extLst>
      <p:ext uri="{BB962C8B-B14F-4D97-AF65-F5344CB8AC3E}">
        <p14:creationId xmlns:p14="http://schemas.microsoft.com/office/powerpoint/2010/main" val="317398161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ackground Onl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5B5A12-BF40-487B-9B07-94374245DEF5}" type="datetimeFigureOut">
              <a:rPr lang="en-US" smtClean="0"/>
              <a:t>4/1/2025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A646B2-FA89-47DE-9A40-3BEE6D901A6D}" type="slidenum">
              <a:rPr lang="en-US" smtClean="0"/>
              <a:t>‹#›</a:t>
            </a:fld>
            <a:endParaRPr lang="en-US"/>
          </a:p>
        </p:txBody>
      </p:sp>
    </p:spTree>
    <p:extLst>
      <p:ext uri="{BB962C8B-B14F-4D97-AF65-F5344CB8AC3E}">
        <p14:creationId xmlns:p14="http://schemas.microsoft.com/office/powerpoint/2010/main" val="336052678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custDataLst>
              <p:tags r:id="rId1"/>
            </p:custDataLst>
          </p:nvPr>
        </p:nvSpPr>
        <p:spPr>
          <a:xfrm>
            <a:off x="2117" y="1485130"/>
            <a:ext cx="12190413" cy="537644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IN" dirty="0"/>
          </a:p>
        </p:txBody>
      </p:sp>
      <p:sp>
        <p:nvSpPr>
          <p:cNvPr id="2" name="Title 1"/>
          <p:cNvSpPr>
            <a:spLocks noGrp="1"/>
          </p:cNvSpPr>
          <p:nvPr>
            <p:ph type="title"/>
            <p:custDataLst>
              <p:tags r:id="rId2"/>
            </p:custDataLst>
          </p:nvPr>
        </p:nvSpPr>
        <p:spPr>
          <a:solidFill>
            <a:srgbClr val="797A7F">
              <a:alpha val="10000"/>
            </a:srgbClr>
          </a:solidFill>
        </p:spPr>
        <p:txBody>
          <a:bodyPr/>
          <a:lstStyle/>
          <a:p>
            <a:r>
              <a:rPr lang="en-US"/>
              <a:t>Click to edit Master title style</a:t>
            </a:r>
            <a:endParaRPr lang="en-IN" dirty="0"/>
          </a:p>
        </p:txBody>
      </p:sp>
      <p:sp>
        <p:nvSpPr>
          <p:cNvPr id="3" name="Date Placeholder 2"/>
          <p:cNvSpPr>
            <a:spLocks noGrp="1"/>
          </p:cNvSpPr>
          <p:nvPr>
            <p:ph type="dt" sz="half" idx="10"/>
          </p:nvPr>
        </p:nvSpPr>
        <p:spPr/>
        <p:txBody>
          <a:bodyPr/>
          <a:lstStyle/>
          <a:p>
            <a:fld id="{275B5A12-BF40-487B-9B07-94374245DEF5}" type="datetimeFigureOut">
              <a:rPr lang="en-US" smtClean="0"/>
              <a:t>4/1/2025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A646B2-FA89-47DE-9A40-3BEE6D901A6D}" type="slidenum">
              <a:rPr lang="en-US" smtClean="0"/>
              <a:t>‹#›</a:t>
            </a:fld>
            <a:endParaRPr lang="en-US"/>
          </a:p>
        </p:txBody>
      </p:sp>
    </p:spTree>
    <p:extLst>
      <p:ext uri="{BB962C8B-B14F-4D97-AF65-F5344CB8AC3E}">
        <p14:creationId xmlns:p14="http://schemas.microsoft.com/office/powerpoint/2010/main" val="253237893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Rectangle 5"/>
          <p:cNvSpPr/>
          <p:nvPr>
            <p:custDataLst>
              <p:tags r:id="rId1"/>
            </p:custDataLst>
          </p:nvPr>
        </p:nvSpPr>
        <p:spPr>
          <a:xfrm>
            <a:off x="2117" y="2"/>
            <a:ext cx="12190413" cy="6861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IN" dirty="0"/>
          </a:p>
        </p:txBody>
      </p:sp>
      <p:sp>
        <p:nvSpPr>
          <p:cNvPr id="3" name="Date Placeholder 2"/>
          <p:cNvSpPr>
            <a:spLocks noGrp="1"/>
          </p:cNvSpPr>
          <p:nvPr>
            <p:ph type="dt" sz="half" idx="10"/>
          </p:nvPr>
        </p:nvSpPr>
        <p:spPr/>
        <p:txBody>
          <a:bodyPr/>
          <a:lstStyle/>
          <a:p>
            <a:fld id="{275B5A12-BF40-487B-9B07-94374245DEF5}" type="datetimeFigureOut">
              <a:rPr lang="en-US" smtClean="0"/>
              <a:t>4/1/2025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A646B2-FA89-47DE-9A40-3BEE6D901A6D}" type="slidenum">
              <a:rPr lang="en-US" smtClean="0"/>
              <a:t>‹#›</a:t>
            </a:fld>
            <a:endParaRPr lang="en-US"/>
          </a:p>
        </p:txBody>
      </p:sp>
    </p:spTree>
    <p:extLst>
      <p:ext uri="{BB962C8B-B14F-4D97-AF65-F5344CB8AC3E}">
        <p14:creationId xmlns:p14="http://schemas.microsoft.com/office/powerpoint/2010/main" val="110855074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tags r:id="rId23"/>
            </p:custDataLst>
          </p:nvPr>
        </p:nvSpPr>
        <p:spPr>
          <a:xfrm>
            <a:off x="0" y="2953"/>
            <a:ext cx="12190413" cy="1482175"/>
          </a:xfrm>
          <a:prstGeom prst="rect">
            <a:avLst/>
          </a:prstGeom>
        </p:spPr>
        <p:txBody>
          <a:bodyPr vert="horz" lIns="121917" tIns="60958" rIns="121917" bIns="60958" rtlCol="0" anchor="ctr">
            <a:normAutofit/>
          </a:bodyPr>
          <a:lstStyle/>
          <a:p>
            <a:r>
              <a:rPr lang="en-US"/>
              <a:t>Click to edit Master title style</a:t>
            </a:r>
            <a:endParaRPr lang="en-IN" dirty="0"/>
          </a:p>
        </p:txBody>
      </p:sp>
      <p:sp>
        <p:nvSpPr>
          <p:cNvPr id="3" name="Text Placeholder 2"/>
          <p:cNvSpPr>
            <a:spLocks noGrp="1"/>
          </p:cNvSpPr>
          <p:nvPr>
            <p:ph type="body" idx="1"/>
            <p:custDataLst>
              <p:tags r:id="rId24"/>
            </p:custDataLst>
          </p:nvPr>
        </p:nvSpPr>
        <p:spPr>
          <a:xfrm>
            <a:off x="837406" y="1825200"/>
            <a:ext cx="10515600" cy="4352400"/>
          </a:xfrm>
          <a:prstGeom prst="rect">
            <a:avLst/>
          </a:prstGeom>
        </p:spPr>
        <p:txBody>
          <a:bodyPr vert="horz" lIns="121917" tIns="60958" rIns="121917" bIns="6095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4" name="Date Placeholder 3"/>
          <p:cNvSpPr>
            <a:spLocks noGrp="1"/>
          </p:cNvSpPr>
          <p:nvPr>
            <p:ph type="dt" sz="half" idx="2"/>
          </p:nvPr>
        </p:nvSpPr>
        <p:spPr>
          <a:xfrm>
            <a:off x="838622" y="6449745"/>
            <a:ext cx="2844430" cy="365210"/>
          </a:xfrm>
          <a:prstGeom prst="rect">
            <a:avLst/>
          </a:prstGeom>
        </p:spPr>
        <p:txBody>
          <a:bodyPr vert="horz" lIns="121917" tIns="60958" rIns="121917" bIns="60958" rtlCol="0" anchor="ctr"/>
          <a:lstStyle>
            <a:lvl1pPr algn="l">
              <a:defRPr sz="1600">
                <a:solidFill>
                  <a:schemeClr val="tx1"/>
                </a:solidFill>
              </a:defRPr>
            </a:lvl1pPr>
          </a:lstStyle>
          <a:p>
            <a:fld id="{275B5A12-BF40-487B-9B07-94374245DEF5}" type="datetimeFigureOut">
              <a:rPr lang="en-US" smtClean="0"/>
              <a:t>4/1/2025</a:t>
            </a:fld>
            <a:endParaRPr lang="en-US"/>
          </a:p>
        </p:txBody>
      </p:sp>
      <p:sp>
        <p:nvSpPr>
          <p:cNvPr id="5" name="Footer Placeholder 4"/>
          <p:cNvSpPr>
            <a:spLocks noGrp="1"/>
          </p:cNvSpPr>
          <p:nvPr>
            <p:ph type="ftr" sz="quarter" idx="3"/>
          </p:nvPr>
        </p:nvSpPr>
        <p:spPr>
          <a:xfrm>
            <a:off x="4165058" y="6449745"/>
            <a:ext cx="3860297" cy="365210"/>
          </a:xfrm>
          <a:prstGeom prst="rect">
            <a:avLst/>
          </a:prstGeom>
        </p:spPr>
        <p:txBody>
          <a:bodyPr vert="horz" lIns="121917" tIns="60958" rIns="121917" bIns="60958" rtlCol="0" anchor="ctr"/>
          <a:lstStyle>
            <a:lvl1pPr algn="ctr">
              <a:defRPr sz="1600">
                <a:solidFill>
                  <a:schemeClr val="tx1"/>
                </a:solidFill>
              </a:defRPr>
            </a:lvl1pPr>
          </a:lstStyle>
          <a:p>
            <a:endParaRPr lang="en-US"/>
          </a:p>
        </p:txBody>
      </p:sp>
      <p:sp>
        <p:nvSpPr>
          <p:cNvPr id="6" name="Slide Number Placeholder 5"/>
          <p:cNvSpPr>
            <a:spLocks noGrp="1"/>
          </p:cNvSpPr>
          <p:nvPr>
            <p:ph type="sldNum" sz="quarter" idx="4"/>
          </p:nvPr>
        </p:nvSpPr>
        <p:spPr>
          <a:xfrm>
            <a:off x="8543478" y="6449745"/>
            <a:ext cx="2844430" cy="365210"/>
          </a:xfrm>
          <a:prstGeom prst="rect">
            <a:avLst/>
          </a:prstGeom>
        </p:spPr>
        <p:txBody>
          <a:bodyPr vert="horz" lIns="121917" tIns="60958" rIns="121917" bIns="60958" rtlCol="0" anchor="ctr"/>
          <a:lstStyle>
            <a:lvl1pPr algn="r">
              <a:defRPr sz="1600">
                <a:solidFill>
                  <a:schemeClr val="tx1"/>
                </a:solidFill>
              </a:defRPr>
            </a:lvl1pPr>
          </a:lstStyle>
          <a:p>
            <a:fld id="{83A646B2-FA89-47DE-9A40-3BEE6D901A6D}" type="slidenum">
              <a:rPr lang="en-US" smtClean="0"/>
              <a:t>‹#›</a:t>
            </a:fld>
            <a:endParaRPr lang="en-US"/>
          </a:p>
        </p:txBody>
      </p:sp>
    </p:spTree>
    <p:extLst>
      <p:ext uri="{BB962C8B-B14F-4D97-AF65-F5344CB8AC3E}">
        <p14:creationId xmlns:p14="http://schemas.microsoft.com/office/powerpoint/2010/main" val="565663361"/>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50" r:id="rId19"/>
    <p:sldLayoutId id="2147483751" r:id="rId20"/>
    <p:sldLayoutId id="2147483752" r:id="rId21"/>
  </p:sldLayoutIdLst>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xStyles>
    <p:titleStyle>
      <a:lvl1pPr algn="ctr" defTabSz="1219170" rtl="0" eaLnBrk="1" latinLnBrk="0" hangingPunct="1">
        <a:spcBef>
          <a:spcPct val="0"/>
        </a:spcBef>
        <a:buNone/>
        <a:defRPr sz="4400" kern="1200">
          <a:solidFill>
            <a:schemeClr val="bg2"/>
          </a:solidFill>
          <a:latin typeface="+mj-lt"/>
          <a:ea typeface="+mj-ea"/>
          <a:cs typeface="+mj-cs"/>
        </a:defRPr>
      </a:lvl1pPr>
    </p:titleStyle>
    <p:bodyStyle>
      <a:lvl1pPr marL="457189" indent="-457189" algn="l" defTabSz="1219170" rtl="0" eaLnBrk="1" latinLnBrk="0" hangingPunct="1">
        <a:spcBef>
          <a:spcPts val="1200"/>
        </a:spcBef>
        <a:buFont typeface="Arial" pitchFamily="34" charset="0"/>
        <a:buChar char="•"/>
        <a:defRPr sz="2800" kern="1200">
          <a:solidFill>
            <a:schemeClr val="tx1"/>
          </a:solidFill>
          <a:latin typeface="+mn-lt"/>
          <a:ea typeface="+mn-ea"/>
          <a:cs typeface="+mn-cs"/>
        </a:defRPr>
      </a:lvl1pPr>
      <a:lvl2pPr marL="990575" indent="-380990" algn="l" defTabSz="1219170" rtl="0" eaLnBrk="1" latinLnBrk="0" hangingPunct="1">
        <a:spcBef>
          <a:spcPts val="1200"/>
        </a:spcBef>
        <a:buFont typeface="Arial" pitchFamily="34" charset="0"/>
        <a:buChar char="–"/>
        <a:defRPr sz="2400" kern="1200">
          <a:solidFill>
            <a:schemeClr val="tx1"/>
          </a:solidFill>
          <a:latin typeface="+mn-lt"/>
          <a:ea typeface="+mn-ea"/>
          <a:cs typeface="+mn-cs"/>
        </a:defRPr>
      </a:lvl2pPr>
      <a:lvl3pPr marL="1523962" indent="-304792" algn="l" defTabSz="1219170" rtl="0" eaLnBrk="1" latinLnBrk="0" hangingPunct="1">
        <a:spcBef>
          <a:spcPts val="1200"/>
        </a:spcBef>
        <a:buFont typeface="Arial" pitchFamily="34" charset="0"/>
        <a:buChar char="•"/>
        <a:defRPr sz="2000" kern="1200">
          <a:solidFill>
            <a:schemeClr val="tx1"/>
          </a:solidFill>
          <a:latin typeface="+mn-lt"/>
          <a:ea typeface="+mn-ea"/>
          <a:cs typeface="+mn-cs"/>
        </a:defRPr>
      </a:lvl3pPr>
      <a:lvl4pPr marL="2133547" indent="-304792" algn="l" defTabSz="1219170" rtl="0" eaLnBrk="1" latinLnBrk="0" hangingPunct="1">
        <a:spcBef>
          <a:spcPts val="1200"/>
        </a:spcBef>
        <a:buFont typeface="Arial" pitchFamily="34" charset="0"/>
        <a:buChar char="–"/>
        <a:defRPr sz="1800" kern="1200">
          <a:solidFill>
            <a:schemeClr val="tx1"/>
          </a:solidFill>
          <a:latin typeface="+mn-lt"/>
          <a:ea typeface="+mn-ea"/>
          <a:cs typeface="+mn-cs"/>
        </a:defRPr>
      </a:lvl4pPr>
      <a:lvl5pPr marL="2743131" indent="-304792" algn="l" defTabSz="1219170" rtl="0" eaLnBrk="1" latinLnBrk="0" hangingPunct="1">
        <a:spcBef>
          <a:spcPts val="1200"/>
        </a:spcBef>
        <a:buFont typeface="Arial" pitchFamily="34" charset="0"/>
        <a:buChar char="»"/>
        <a:defRPr sz="18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1017/s1355617722000054" TargetMode="External"/><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0.xml.rels><?xml version="1.0" encoding="UTF-8" standalone="yes"?>
<Relationships xmlns="http://schemas.openxmlformats.org/package/2006/relationships"><Relationship Id="rId3" Type="http://schemas.openxmlformats.org/officeDocument/2006/relationships/hyperlink" Target="https://bjs.ojp.gov/content/pub/pdf/drpspi16st.pdf" TargetMode="External"/><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hyperlink" Target="https://bjs.ojp.gov/content/pub/pdf/drpspi16st.pdf" TargetMode="External"/><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hyperlink" Target="https://www.cdc.gov/traumaticbraininjury/pdf/prisoner_tbi_prof-a.pdf"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doi.org/10.3390/jintelligence12110118" TargetMode="Externa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hyperlink" Target="https://doi.org/10.1080/23279095.2021.1929986"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9.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doi.org/10.3390/jintelligence12110118" TargetMode="Externa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5.w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doi.org/10.1080/09084280903098752" TargetMode="External"/><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hyperlink" Target="https://doi.org/10.1016/j.intell.2018.01.003" TargetMode="External"/><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hyperlink" Target="https://doi.org/10.1016/j.intell.2018.01.003" TargetMode="External"/><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doi.org/10.1080/09084280903098752" TargetMode="External"/><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hyperlink" Target="https://doi.org/10.1093/arclin/acv008" TargetMode="External"/><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hyperlink" Target="https://doi.org/10.3389/fnhum.2019.00352" TargetMode="External"/><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hyperlink" Target="https://doi.org/10.3389/fnhum.2019.00352" TargetMode="External"/><Relationship Id="rId2" Type="http://schemas.openxmlformats.org/officeDocument/2006/relationships/image" Target="../media/image37.png"/><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73.xml.rels><?xml version="1.0" encoding="UTF-8" standalone="yes"?>
<Relationships xmlns="http://schemas.openxmlformats.org/package/2006/relationships"><Relationship Id="rId3" Type="http://schemas.openxmlformats.org/officeDocument/2006/relationships/hyperlink" Target="https://doi.org/10.1093/arclin/act045" TargetMode="External"/><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 Id="rId4" Type="http://schemas.openxmlformats.org/officeDocument/2006/relationships/hyperlink" Target="https://doi.org/10.1007/s40817-022-00137-x" TargetMode="External"/></Relationships>
</file>

<file path=ppt/slides/_rels/slide7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meyersneuropsychological.com/" TargetMode="Externa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hyperlink" Target="https://www.temple.edu/about/faculty-staff/w-joel-schneider-tuh42402" TargetMode="External"/><Relationship Id="rId2" Type="http://schemas.openxmlformats.org/officeDocument/2006/relationships/hyperlink" Target="https://wjschne.github.io/" TargetMode="External"/><Relationship Id="rId1" Type="http://schemas.openxmlformats.org/officeDocument/2006/relationships/slideLayout" Target="../slideLayouts/slideLayout5.xml"/><Relationship Id="rId4" Type="http://schemas.openxmlformats.org/officeDocument/2006/relationships/image" Target="../media/image47.jpeg"/></Relationships>
</file>

<file path=ppt/slides/_rels/slide8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www.iqscorner.com/" TargetMode="Externa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hyperlink" Target="mailto:watson.dale@comcast.net" TargetMode="Externa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19062-97CD-B5F3-F145-3126CA2DC77A}"/>
              </a:ext>
            </a:extLst>
          </p:cNvPr>
          <p:cNvSpPr>
            <a:spLocks noGrp="1"/>
          </p:cNvSpPr>
          <p:nvPr>
            <p:ph type="ctrTitle"/>
          </p:nvPr>
        </p:nvSpPr>
        <p:spPr/>
        <p:txBody>
          <a:bodyPr>
            <a:normAutofit fontScale="90000"/>
          </a:bodyPr>
          <a:lstStyle/>
          <a:p>
            <a:pPr defTabSz="914309">
              <a:lnSpc>
                <a:spcPct val="90000"/>
              </a:lnSpc>
              <a:spcBef>
                <a:spcPts val="1000"/>
              </a:spcBef>
              <a:defRPr/>
            </a:pPr>
            <a:r>
              <a:rPr lang="en-US" sz="5399" dirty="0">
                <a:solidFill>
                  <a:schemeClr val="tx1"/>
                </a:solidFill>
                <a:latin typeface="Calibri" panose="020F0502020204030204"/>
                <a:ea typeface="+mn-ea"/>
                <a:cs typeface="+mn-cs"/>
              </a:rPr>
              <a:t>Advanced Neuropsychology:</a:t>
            </a:r>
            <a:br>
              <a:rPr lang="en-US" sz="5399" dirty="0">
                <a:solidFill>
                  <a:schemeClr val="tx1"/>
                </a:solidFill>
                <a:latin typeface="Calibri" panose="020F0502020204030204"/>
                <a:ea typeface="+mn-ea"/>
                <a:cs typeface="+mn-cs"/>
              </a:rPr>
            </a:br>
            <a:r>
              <a:rPr lang="en-US" sz="5399" dirty="0">
                <a:solidFill>
                  <a:schemeClr val="tx1"/>
                </a:solidFill>
                <a:latin typeface="Calibri" panose="020F0502020204030204"/>
                <a:ea typeface="+mn-ea"/>
                <a:cs typeface="+mn-cs"/>
              </a:rPr>
              <a:t>Advances in Evidence-Based Practice in Capital Litigation</a:t>
            </a:r>
            <a:endParaRPr lang="en-US" sz="5199" dirty="0">
              <a:solidFill>
                <a:schemeClr val="tx1"/>
              </a:solidFill>
            </a:endParaRPr>
          </a:p>
        </p:txBody>
      </p:sp>
      <p:sp>
        <p:nvSpPr>
          <p:cNvPr id="3" name="Subtitle 2">
            <a:extLst>
              <a:ext uri="{FF2B5EF4-FFF2-40B4-BE49-F238E27FC236}">
                <a16:creationId xmlns:a16="http://schemas.microsoft.com/office/drawing/2014/main" id="{B6B342F0-6D0A-2BC9-D090-C89280165DD1}"/>
              </a:ext>
            </a:extLst>
          </p:cNvPr>
          <p:cNvSpPr>
            <a:spLocks noGrp="1"/>
          </p:cNvSpPr>
          <p:nvPr>
            <p:ph type="subTitle" idx="1"/>
          </p:nvPr>
        </p:nvSpPr>
        <p:spPr>
          <a:xfrm>
            <a:off x="348018" y="3639281"/>
            <a:ext cx="12190413" cy="677104"/>
          </a:xfrm>
        </p:spPr>
        <p:txBody>
          <a:bodyPr>
            <a:noAutofit/>
          </a:bodyPr>
          <a:lstStyle/>
          <a:p>
            <a:pPr marR="0" lvl="0" algn="ctr" defTabSz="457200" rtl="0" eaLnBrk="1" fontAlgn="auto" latinLnBrk="0" hangingPunct="1">
              <a:lnSpc>
                <a:spcPct val="100000"/>
              </a:lnSpc>
              <a:spcBef>
                <a:spcPts val="1000"/>
              </a:spcBef>
              <a:spcAft>
                <a:spcPts val="0"/>
              </a:spcAft>
              <a:buClrTx/>
              <a:buSzPct val="80000"/>
              <a:buFont typeface="Wingdings" panose="05000000000000000000" pitchFamily="2" charset="2"/>
              <a:buChar char="v"/>
              <a:tabLst/>
              <a:defRPr/>
            </a:pP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Dale G. Watson, Ph.D. and Lisa Greenman, Esq.</a:t>
            </a:r>
          </a:p>
          <a:p>
            <a:pPr marR="0" lvl="0" algn="ctr" defTabSz="457200" rtl="0" eaLnBrk="1" fontAlgn="auto" latinLnBrk="0" hangingPunct="1">
              <a:lnSpc>
                <a:spcPct val="100000"/>
              </a:lnSpc>
              <a:spcBef>
                <a:spcPts val="1000"/>
              </a:spcBef>
              <a:spcAft>
                <a:spcPts val="0"/>
              </a:spcAft>
              <a:buClrTx/>
              <a:buSzPct val="80000"/>
              <a:buFont typeface="Wingdings" panose="05000000000000000000" pitchFamily="2" charset="2"/>
              <a:buChar char="v"/>
              <a:tabLst/>
              <a:defRPr/>
            </a:pP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Capital Case Defense Seminar</a:t>
            </a:r>
          </a:p>
          <a:p>
            <a:pPr marR="0" lvl="0" algn="ctr" defTabSz="457200" rtl="0" eaLnBrk="1" fontAlgn="auto" latinLnBrk="0" hangingPunct="1">
              <a:lnSpc>
                <a:spcPct val="100000"/>
              </a:lnSpc>
              <a:spcBef>
                <a:spcPts val="1000"/>
              </a:spcBef>
              <a:spcAft>
                <a:spcPts val="0"/>
              </a:spcAft>
              <a:buClrTx/>
              <a:buSzPct val="80000"/>
              <a:buFont typeface="Wingdings" panose="05000000000000000000" pitchFamily="2" charset="2"/>
              <a:buChar char="v"/>
              <a:tabLst/>
              <a:defRPr/>
            </a:pP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Monterey, California</a:t>
            </a:r>
          </a:p>
          <a:p>
            <a:pPr marR="0" lvl="0" algn="ctr" defTabSz="457200" rtl="0" eaLnBrk="1" fontAlgn="auto" latinLnBrk="0" hangingPunct="1">
              <a:lnSpc>
                <a:spcPct val="100000"/>
              </a:lnSpc>
              <a:spcBef>
                <a:spcPts val="1000"/>
              </a:spcBef>
              <a:spcAft>
                <a:spcPts val="0"/>
              </a:spcAft>
              <a:buClrTx/>
              <a:buSzPct val="80000"/>
              <a:buFont typeface="Wingdings" panose="05000000000000000000" pitchFamily="2" charset="2"/>
              <a:buChar char="v"/>
              <a:tabLst/>
              <a:defRPr/>
            </a:pP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February 15, 2025</a:t>
            </a:r>
          </a:p>
          <a:p>
            <a:endParaRPr lang="en-US" sz="2000"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915276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7FDA9-5409-65EC-A944-334B26D7FA70}"/>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ABE58870-2D8F-56EE-39A6-18CDD944F248}"/>
              </a:ext>
            </a:extLst>
          </p:cNvPr>
          <p:cNvSpPr>
            <a:spLocks noGrp="1"/>
          </p:cNvSpPr>
          <p:nvPr>
            <p:ph type="title"/>
          </p:nvPr>
        </p:nvSpPr>
        <p:spPr>
          <a:xfrm>
            <a:off x="0" y="2953"/>
            <a:ext cx="12190413" cy="1482175"/>
          </a:xfrm>
        </p:spPr>
        <p:txBody>
          <a:bodyPr anchor="ctr">
            <a:normAutofit/>
          </a:bodyPr>
          <a:lstStyle/>
          <a:p>
            <a:r>
              <a:rPr lang="en-US" dirty="0"/>
              <a:t>Evidence-Based Neuropsychology 3.0</a:t>
            </a:r>
          </a:p>
        </p:txBody>
      </p:sp>
      <p:sp>
        <p:nvSpPr>
          <p:cNvPr id="18" name="Content Placeholder 3">
            <a:extLst>
              <a:ext uri="{FF2B5EF4-FFF2-40B4-BE49-F238E27FC236}">
                <a16:creationId xmlns:a16="http://schemas.microsoft.com/office/drawing/2014/main" id="{CAAF3161-7444-5050-58F4-1A055805E756}"/>
              </a:ext>
            </a:extLst>
          </p:cNvPr>
          <p:cNvSpPr>
            <a:spLocks noGrp="1"/>
          </p:cNvSpPr>
          <p:nvPr>
            <p:ph sz="half" idx="1"/>
          </p:nvPr>
        </p:nvSpPr>
        <p:spPr>
          <a:xfrm>
            <a:off x="838201" y="1828800"/>
            <a:ext cx="5180400" cy="4337298"/>
          </a:xfrm>
        </p:spPr>
        <p:txBody>
          <a:bodyPr>
            <a:normAutofit fontScale="77500" lnSpcReduction="20000"/>
          </a:bodyPr>
          <a:lstStyle/>
          <a:p>
            <a:pPr algn="l"/>
            <a:r>
              <a:rPr lang="en-US" sz="2800" b="0" i="0" u="none" strike="noStrike" baseline="0" dirty="0">
                <a:latin typeface="Times New Roman" panose="02020603050405020304" pitchFamily="18" charset="0"/>
              </a:rPr>
              <a:t>A paradigm shift is moving neuropsychology towards evidence-based science including: </a:t>
            </a:r>
          </a:p>
          <a:p>
            <a:pPr lvl="1"/>
            <a:r>
              <a:rPr lang="en-US" b="0" i="0" u="none" strike="noStrike" baseline="0" dirty="0">
                <a:latin typeface="Times New Roman" panose="02020603050405020304" pitchFamily="18" charset="0"/>
              </a:rPr>
              <a:t>(1) formal definitions of neuropsychological concepts and tasks in </a:t>
            </a:r>
            <a:r>
              <a:rPr lang="en-US" b="0" i="1" u="none" strike="noStrike" baseline="0" dirty="0">
                <a:latin typeface="Times New Roman" panose="02020603050405020304" pitchFamily="18" charset="0"/>
              </a:rPr>
              <a:t>cognitive ontologies</a:t>
            </a:r>
            <a:r>
              <a:rPr lang="en-US" b="0" i="0" u="none" strike="noStrike" baseline="0" dirty="0">
                <a:latin typeface="Times New Roman" panose="02020603050405020304" pitchFamily="18" charset="0"/>
              </a:rPr>
              <a:t>; </a:t>
            </a:r>
          </a:p>
          <a:p>
            <a:pPr lvl="1"/>
            <a:r>
              <a:rPr lang="en-US" b="0" i="0" u="none" strike="noStrike" baseline="0" dirty="0">
                <a:latin typeface="Times New Roman" panose="02020603050405020304" pitchFamily="18" charset="0"/>
              </a:rPr>
              <a:t>(2) creation of </a:t>
            </a:r>
            <a:r>
              <a:rPr lang="en-US" b="0" i="1" u="none" strike="noStrike" baseline="0" dirty="0">
                <a:latin typeface="Times New Roman" panose="02020603050405020304" pitchFamily="18" charset="0"/>
              </a:rPr>
              <a:t>collaborative neuropsychological knowledge bases</a:t>
            </a:r>
            <a:r>
              <a:rPr lang="en-US" b="0" i="0" u="none" strike="noStrike" baseline="0" dirty="0">
                <a:latin typeface="Times New Roman" panose="02020603050405020304" pitchFamily="18" charset="0"/>
              </a:rPr>
              <a:t>; and</a:t>
            </a:r>
          </a:p>
          <a:p>
            <a:pPr lvl="1"/>
            <a:r>
              <a:rPr lang="en-US" b="0" i="0" u="none" strike="noStrike" baseline="0" dirty="0">
                <a:latin typeface="Times New Roman" panose="02020603050405020304" pitchFamily="18" charset="0"/>
              </a:rPr>
              <a:t>3) design of </a:t>
            </a:r>
            <a:r>
              <a:rPr lang="en-US" b="0" i="1" u="none" strike="noStrike" baseline="0" dirty="0">
                <a:latin typeface="Times New Roman" panose="02020603050405020304" pitchFamily="18" charset="0"/>
              </a:rPr>
              <a:t>web-based assessment methods </a:t>
            </a:r>
            <a:r>
              <a:rPr lang="en-US" b="0" i="0" u="none" strike="noStrike" baseline="0" dirty="0">
                <a:latin typeface="Times New Roman" panose="02020603050405020304" pitchFamily="18" charset="0"/>
              </a:rPr>
              <a:t>that permit free development, large-sample implementation, and dynamic refinement of neuropsychological tests and the constructs these aim to assess. </a:t>
            </a:r>
          </a:p>
          <a:p>
            <a:endParaRPr lang="en-US" dirty="0"/>
          </a:p>
        </p:txBody>
      </p:sp>
      <p:pic>
        <p:nvPicPr>
          <p:cNvPr id="13" name="Content Placeholder 12">
            <a:extLst>
              <a:ext uri="{FF2B5EF4-FFF2-40B4-BE49-F238E27FC236}">
                <a16:creationId xmlns:a16="http://schemas.microsoft.com/office/drawing/2014/main" id="{C7326406-A734-A95A-A045-3766026CE909}"/>
              </a:ext>
            </a:extLst>
          </p:cNvPr>
          <p:cNvPicPr>
            <a:picLocks noGrp="1" noChangeAspect="1"/>
          </p:cNvPicPr>
          <p:nvPr>
            <p:ph sz="half" idx="2"/>
          </p:nvPr>
        </p:nvPicPr>
        <p:blipFill>
          <a:blip r:embed="rId2"/>
          <a:stretch>
            <a:fillRect/>
          </a:stretch>
        </p:blipFill>
        <p:spPr>
          <a:xfrm>
            <a:off x="7307415" y="1828800"/>
            <a:ext cx="3401067" cy="4611617"/>
          </a:xfrm>
          <a:noFill/>
        </p:spPr>
      </p:pic>
    </p:spTree>
    <p:extLst>
      <p:ext uri="{BB962C8B-B14F-4D97-AF65-F5344CB8AC3E}">
        <p14:creationId xmlns:p14="http://schemas.microsoft.com/office/powerpoint/2010/main" val="272673720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45CBC-87C8-FA15-5E8E-BF4CBF07B7F6}"/>
              </a:ext>
            </a:extLst>
          </p:cNvPr>
          <p:cNvSpPr>
            <a:spLocks noGrp="1"/>
          </p:cNvSpPr>
          <p:nvPr>
            <p:ph type="title"/>
          </p:nvPr>
        </p:nvSpPr>
        <p:spPr/>
        <p:txBody>
          <a:bodyPr/>
          <a:lstStyle/>
          <a:p>
            <a:r>
              <a:rPr lang="en-US" dirty="0"/>
              <a:t>Recent Advances in Neuropsychological Test Interpretation for Clinical Practice</a:t>
            </a:r>
          </a:p>
        </p:txBody>
      </p:sp>
      <p:sp>
        <p:nvSpPr>
          <p:cNvPr id="3" name="Content Placeholder 2">
            <a:extLst>
              <a:ext uri="{FF2B5EF4-FFF2-40B4-BE49-F238E27FC236}">
                <a16:creationId xmlns:a16="http://schemas.microsoft.com/office/drawing/2014/main" id="{0E1BEADD-0B3B-8476-3C95-C725FEB61C2D}"/>
              </a:ext>
            </a:extLst>
          </p:cNvPr>
          <p:cNvSpPr>
            <a:spLocks noGrp="1"/>
          </p:cNvSpPr>
          <p:nvPr>
            <p:ph sz="half" idx="1"/>
          </p:nvPr>
        </p:nvSpPr>
        <p:spPr/>
        <p:txBody>
          <a:bodyPr>
            <a:normAutofit/>
          </a:bodyPr>
          <a:lstStyle/>
          <a:p>
            <a:pPr algn="l"/>
            <a:r>
              <a:rPr lang="en-US" sz="2400" b="0" i="0" u="none" strike="noStrike" baseline="0" dirty="0"/>
              <a:t>In 2023, </a:t>
            </a:r>
            <a:r>
              <a:rPr lang="en-US" sz="2400" b="0" i="0" u="none" strike="noStrike" baseline="0" dirty="0" err="1"/>
              <a:t>Kiselica</a:t>
            </a:r>
            <a:r>
              <a:rPr lang="en-US" sz="2400" b="0" i="0" u="none" strike="noStrike" baseline="0" dirty="0"/>
              <a:t> et al. reviewed developments in neuropsychology including the development of:</a:t>
            </a:r>
          </a:p>
          <a:p>
            <a:pPr lvl="1"/>
            <a:r>
              <a:rPr lang="en-US" sz="2000" b="0" i="0" u="none" strike="noStrike" baseline="0" dirty="0"/>
              <a:t>regression-based normed scores</a:t>
            </a:r>
          </a:p>
          <a:p>
            <a:pPr lvl="1"/>
            <a:r>
              <a:rPr lang="en-US" sz="2000" b="0" i="0" u="none" strike="noStrike" baseline="0" dirty="0"/>
              <a:t>item response theory, </a:t>
            </a:r>
          </a:p>
          <a:p>
            <a:pPr lvl="1"/>
            <a:r>
              <a:rPr lang="en-US" sz="2000" b="0" i="0" u="none" strike="noStrike" baseline="0" dirty="0"/>
              <a:t>multivariate base rates, </a:t>
            </a:r>
          </a:p>
          <a:p>
            <a:pPr lvl="1"/>
            <a:r>
              <a:rPr lang="en-US" sz="2000" b="0" i="0" u="none" strike="noStrike" baseline="0" dirty="0"/>
              <a:t>summary/factor scores, </a:t>
            </a:r>
          </a:p>
          <a:p>
            <a:pPr lvl="1"/>
            <a:r>
              <a:rPr lang="en-US" sz="2000" b="0" i="0" u="none" strike="noStrike" baseline="0" dirty="0"/>
              <a:t>cognitive intraindividual variability, </a:t>
            </a:r>
          </a:p>
          <a:p>
            <a:pPr lvl="1"/>
            <a:r>
              <a:rPr lang="en-US" sz="2000" b="0" i="0" u="none" strike="noStrike" baseline="0" dirty="0"/>
              <a:t>and measuring change over time.</a:t>
            </a:r>
            <a:endParaRPr lang="en-US" sz="2000" dirty="0"/>
          </a:p>
        </p:txBody>
      </p:sp>
      <p:pic>
        <p:nvPicPr>
          <p:cNvPr id="6" name="Content Placeholder 5">
            <a:extLst>
              <a:ext uri="{FF2B5EF4-FFF2-40B4-BE49-F238E27FC236}">
                <a16:creationId xmlns:a16="http://schemas.microsoft.com/office/drawing/2014/main" id="{7B3235AC-910F-0834-6533-F1A02A0B4603}"/>
              </a:ext>
            </a:extLst>
          </p:cNvPr>
          <p:cNvPicPr>
            <a:picLocks noGrp="1" noChangeAspect="1"/>
          </p:cNvPicPr>
          <p:nvPr>
            <p:ph sz="half" idx="2"/>
          </p:nvPr>
        </p:nvPicPr>
        <p:blipFill>
          <a:blip r:embed="rId2"/>
          <a:stretch>
            <a:fillRect/>
          </a:stretch>
        </p:blipFill>
        <p:spPr>
          <a:xfrm>
            <a:off x="7230782" y="1828800"/>
            <a:ext cx="3080312" cy="4337050"/>
          </a:xfrm>
        </p:spPr>
      </p:pic>
    </p:spTree>
    <p:extLst>
      <p:ext uri="{BB962C8B-B14F-4D97-AF65-F5344CB8AC3E}">
        <p14:creationId xmlns:p14="http://schemas.microsoft.com/office/powerpoint/2010/main" val="412408884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82885-85C8-0C49-2968-81D89B34427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241"/>
            <a:ext cx="12190413" cy="68571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C81386C-5F06-F407-1B2B-46F1501B7EAD}"/>
              </a:ext>
            </a:extLst>
          </p:cNvPr>
          <p:cNvPicPr>
            <a:picLocks noChangeAspect="1"/>
          </p:cNvPicPr>
          <p:nvPr/>
        </p:nvPicPr>
        <p:blipFill rotWithShape="1">
          <a:blip r:embed="rId2"/>
          <a:srcRect l="13818" t="306" b="8785"/>
          <a:stretch/>
        </p:blipFill>
        <p:spPr>
          <a:xfrm>
            <a:off x="3523029" y="1250"/>
            <a:ext cx="8667383" cy="6857097"/>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1241"/>
            <a:ext cx="9337990" cy="6857107"/>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F766240-5F10-376D-7DC2-39D6428625D5}"/>
              </a:ext>
            </a:extLst>
          </p:cNvPr>
          <p:cNvSpPr>
            <a:spLocks noGrp="1"/>
          </p:cNvSpPr>
          <p:nvPr>
            <p:ph type="title"/>
          </p:nvPr>
        </p:nvSpPr>
        <p:spPr>
          <a:xfrm>
            <a:off x="477919" y="1123457"/>
            <a:ext cx="4022836" cy="3203717"/>
          </a:xfrm>
        </p:spPr>
        <p:txBody>
          <a:bodyPr vert="horz" lIns="91428" tIns="45714" rIns="91428" bIns="45714" rtlCol="0" anchor="b" anchorCtr="0">
            <a:normAutofit/>
          </a:bodyPr>
          <a:lstStyle/>
          <a:p>
            <a:r>
              <a:rPr lang="en-US" sz="4800">
                <a:solidFill>
                  <a:schemeClr val="bg1"/>
                </a:solidFill>
              </a:rPr>
              <a:t>Bayesian Analysis</a:t>
            </a:r>
          </a:p>
        </p:txBody>
      </p:sp>
      <p:sp>
        <p:nvSpPr>
          <p:cNvPr id="4" name="Text Placeholder 3">
            <a:extLst>
              <a:ext uri="{FF2B5EF4-FFF2-40B4-BE49-F238E27FC236}">
                <a16:creationId xmlns:a16="http://schemas.microsoft.com/office/drawing/2014/main" id="{C25C2015-5926-B81E-17E4-C922B631AD4B}"/>
              </a:ext>
            </a:extLst>
          </p:cNvPr>
          <p:cNvSpPr>
            <a:spLocks noGrp="1"/>
          </p:cNvSpPr>
          <p:nvPr>
            <p:ph type="body" idx="1"/>
          </p:nvPr>
        </p:nvSpPr>
        <p:spPr>
          <a:xfrm>
            <a:off x="477918" y="4873528"/>
            <a:ext cx="4022835" cy="1207984"/>
          </a:xfrm>
        </p:spPr>
        <p:txBody>
          <a:bodyPr vert="horz" lIns="91428" tIns="45714" rIns="91428" bIns="45714" rtlCol="0" anchor="t" anchorCtr="0">
            <a:normAutofit/>
          </a:bodyPr>
          <a:lstStyle/>
          <a:p>
            <a:r>
              <a:rPr lang="en-US" sz="2000" dirty="0">
                <a:solidFill>
                  <a:schemeClr val="bg1"/>
                </a:solidFill>
              </a:rPr>
              <a:t>Priors and Posterior probability</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822" y="347986"/>
            <a:ext cx="146285" cy="7039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966" y="4547568"/>
            <a:ext cx="3977122" cy="18286"/>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1800">
              <a:solidFill>
                <a:prstClr val="white"/>
              </a:solidFill>
              <a:latin typeface="Calibri" panose="020F0502020204030204"/>
            </a:endParaRPr>
          </a:p>
        </p:txBody>
      </p:sp>
    </p:spTree>
    <p:extLst>
      <p:ext uri="{BB962C8B-B14F-4D97-AF65-F5344CB8AC3E}">
        <p14:creationId xmlns:p14="http://schemas.microsoft.com/office/powerpoint/2010/main" val="338034493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65AA9-E723-377D-7D5A-E2A1E246AEEC}"/>
              </a:ext>
            </a:extLst>
          </p:cNvPr>
          <p:cNvSpPr>
            <a:spLocks noGrp="1"/>
          </p:cNvSpPr>
          <p:nvPr>
            <p:ph type="title"/>
          </p:nvPr>
        </p:nvSpPr>
        <p:spPr/>
        <p:txBody>
          <a:bodyPr/>
          <a:lstStyle/>
          <a:p>
            <a:r>
              <a:rPr lang="en-US" dirty="0"/>
              <a:t>Bayesian Methods</a:t>
            </a:r>
          </a:p>
        </p:txBody>
      </p:sp>
      <p:sp>
        <p:nvSpPr>
          <p:cNvPr id="3" name="Content Placeholder 2">
            <a:extLst>
              <a:ext uri="{FF2B5EF4-FFF2-40B4-BE49-F238E27FC236}">
                <a16:creationId xmlns:a16="http://schemas.microsoft.com/office/drawing/2014/main" id="{BF571A20-0CED-3512-F910-27D147257521}"/>
              </a:ext>
            </a:extLst>
          </p:cNvPr>
          <p:cNvSpPr>
            <a:spLocks noGrp="1"/>
          </p:cNvSpPr>
          <p:nvPr>
            <p:ph sz="half" idx="1"/>
          </p:nvPr>
        </p:nvSpPr>
        <p:spPr/>
        <p:txBody>
          <a:bodyPr>
            <a:normAutofit/>
          </a:bodyPr>
          <a:lstStyle/>
          <a:p>
            <a:r>
              <a:rPr lang="en-US" dirty="0"/>
              <a:t>Statistician and Presbyterian minister</a:t>
            </a:r>
          </a:p>
          <a:p>
            <a:r>
              <a:rPr lang="en-US" dirty="0"/>
              <a:t>Developed statistical methods that are now becoming mainstream and counter        p. </a:t>
            </a:r>
            <a:r>
              <a:rPr lang="en-US" u="sng" dirty="0"/>
              <a:t>&lt;</a:t>
            </a:r>
            <a:r>
              <a:rPr lang="en-US" dirty="0"/>
              <a:t> 05 frequentist (or null hypothesis) approaches </a:t>
            </a:r>
          </a:p>
          <a:p>
            <a:r>
              <a:rPr lang="en-US" dirty="0"/>
              <a:t>Goal is to reduce or quantify uncertainty (in diagnosis).</a:t>
            </a:r>
          </a:p>
        </p:txBody>
      </p:sp>
      <p:pic>
        <p:nvPicPr>
          <p:cNvPr id="3074" name="Picture 2" descr="Thomas Bayes: un matemático que aportó mucho a la humanidad">
            <a:extLst>
              <a:ext uri="{FF2B5EF4-FFF2-40B4-BE49-F238E27FC236}">
                <a16:creationId xmlns:a16="http://schemas.microsoft.com/office/drawing/2014/main" id="{0613F7E6-5E41-3A2B-31AC-A7140C557D2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1396" y="1831686"/>
            <a:ext cx="5180925" cy="3196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38492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BFBCE-099D-3506-D377-8AE48823EA4C}"/>
              </a:ext>
            </a:extLst>
          </p:cNvPr>
          <p:cNvSpPr>
            <a:spLocks noGrp="1"/>
          </p:cNvSpPr>
          <p:nvPr>
            <p:ph type="title"/>
          </p:nvPr>
        </p:nvSpPr>
        <p:spPr/>
        <p:txBody>
          <a:bodyPr/>
          <a:lstStyle/>
          <a:p>
            <a:r>
              <a:rPr lang="en-US" dirty="0"/>
              <a:t>A seminal article on Bayesian multivariate analysis</a:t>
            </a:r>
          </a:p>
        </p:txBody>
      </p:sp>
      <p:sp>
        <p:nvSpPr>
          <p:cNvPr id="3" name="Content Placeholder 2">
            <a:extLst>
              <a:ext uri="{FF2B5EF4-FFF2-40B4-BE49-F238E27FC236}">
                <a16:creationId xmlns:a16="http://schemas.microsoft.com/office/drawing/2014/main" id="{4B2785E5-9541-BB7D-8904-99C69CFBFD88}"/>
              </a:ext>
            </a:extLst>
          </p:cNvPr>
          <p:cNvSpPr>
            <a:spLocks noGrp="1"/>
          </p:cNvSpPr>
          <p:nvPr>
            <p:ph sz="half" idx="1"/>
          </p:nvPr>
        </p:nvSpPr>
        <p:spPr/>
        <p:txBody>
          <a:bodyPr/>
          <a:lstStyle/>
          <a:p>
            <a:r>
              <a:rPr lang="en-US" dirty="0"/>
              <a:t>Statistical procedures for determining diagnostic group membership based upon patterns of performance across multiple tests (multivariate) combined with pre-test probabilities.</a:t>
            </a:r>
          </a:p>
        </p:txBody>
      </p:sp>
      <p:pic>
        <p:nvPicPr>
          <p:cNvPr id="6" name="Content Placeholder 5">
            <a:extLst>
              <a:ext uri="{FF2B5EF4-FFF2-40B4-BE49-F238E27FC236}">
                <a16:creationId xmlns:a16="http://schemas.microsoft.com/office/drawing/2014/main" id="{8A4CCC26-EA18-8567-3D85-C77864322ED4}"/>
              </a:ext>
            </a:extLst>
          </p:cNvPr>
          <p:cNvPicPr>
            <a:picLocks noGrp="1" noChangeAspect="1"/>
          </p:cNvPicPr>
          <p:nvPr>
            <p:ph sz="half" idx="2"/>
          </p:nvPr>
        </p:nvPicPr>
        <p:blipFill>
          <a:blip r:embed="rId2"/>
          <a:stretch>
            <a:fillRect/>
          </a:stretch>
        </p:blipFill>
        <p:spPr>
          <a:xfrm>
            <a:off x="6596713" y="1653350"/>
            <a:ext cx="4333755" cy="4118414"/>
          </a:xfrm>
        </p:spPr>
      </p:pic>
      <p:sp>
        <p:nvSpPr>
          <p:cNvPr id="7" name="TextBox 6">
            <a:extLst>
              <a:ext uri="{FF2B5EF4-FFF2-40B4-BE49-F238E27FC236}">
                <a16:creationId xmlns:a16="http://schemas.microsoft.com/office/drawing/2014/main" id="{B8C67105-2DA8-CE7B-769F-861D8464A701}"/>
              </a:ext>
            </a:extLst>
          </p:cNvPr>
          <p:cNvSpPr txBox="1"/>
          <p:nvPr/>
        </p:nvSpPr>
        <p:spPr>
          <a:xfrm>
            <a:off x="838201" y="5943600"/>
            <a:ext cx="10670380" cy="1107996"/>
          </a:xfrm>
          <a:prstGeom prst="rect">
            <a:avLst/>
          </a:prstGeom>
          <a:noFill/>
        </p:spPr>
        <p:txBody>
          <a:bodyPr wrap="square" rtlCol="0">
            <a:spAutoFit/>
          </a:bodyPr>
          <a:lstStyle/>
          <a:p>
            <a:r>
              <a:rPr lang="en-US" sz="1400" dirty="0">
                <a:effectLst/>
              </a:rPr>
              <a:t>Goette, W. F., </a:t>
            </a:r>
            <a:r>
              <a:rPr lang="en-US" sz="1400" dirty="0" err="1">
                <a:effectLst/>
              </a:rPr>
              <a:t>Carlew</a:t>
            </a:r>
            <a:r>
              <a:rPr lang="en-US" sz="1400" dirty="0">
                <a:effectLst/>
              </a:rPr>
              <a:t>, A. R., </a:t>
            </a:r>
            <a:r>
              <a:rPr lang="en-US" sz="1400" dirty="0" err="1">
                <a:effectLst/>
              </a:rPr>
              <a:t>Schaffert</a:t>
            </a:r>
            <a:r>
              <a:rPr lang="en-US" sz="1400" dirty="0">
                <a:effectLst/>
              </a:rPr>
              <a:t>, J., Mokhtari, B. K., &amp; Cullum, C. M. (2022). Validation of a Bayesian diagnostic and inferential model for evidence-based neuropsychological practice. </a:t>
            </a:r>
            <a:r>
              <a:rPr lang="en-US" sz="1400" i="1" dirty="0">
                <a:effectLst/>
              </a:rPr>
              <a:t>Journal of the International Neuropsychological Society</a:t>
            </a:r>
            <a:r>
              <a:rPr lang="en-US" sz="1400" dirty="0">
                <a:effectLst/>
              </a:rPr>
              <a:t>, </a:t>
            </a:r>
            <a:r>
              <a:rPr lang="en-US" sz="1400" i="1" dirty="0">
                <a:effectLst/>
              </a:rPr>
              <a:t>29</a:t>
            </a:r>
            <a:r>
              <a:rPr lang="en-US" sz="1400" dirty="0">
                <a:effectLst/>
              </a:rPr>
              <a:t>(2), 182–192. </a:t>
            </a:r>
            <a:r>
              <a:rPr lang="en-US" sz="1400" dirty="0">
                <a:effectLst/>
                <a:hlinkClick r:id="rId3"/>
              </a:rPr>
              <a:t>https://doi.org/10.1017/s1355617722000054</a:t>
            </a:r>
            <a:r>
              <a:rPr lang="en-US" sz="1400" dirty="0">
                <a:effectLst/>
              </a:rPr>
              <a:t>  </a:t>
            </a:r>
          </a:p>
          <a:p>
            <a:endParaRPr lang="en-US" dirty="0"/>
          </a:p>
        </p:txBody>
      </p:sp>
    </p:spTree>
    <p:extLst>
      <p:ext uri="{BB962C8B-B14F-4D97-AF65-F5344CB8AC3E}">
        <p14:creationId xmlns:p14="http://schemas.microsoft.com/office/powerpoint/2010/main" val="255081047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51DDE-AC8B-C23F-A5AC-D51E55C46C70}"/>
              </a:ext>
            </a:extLst>
          </p:cNvPr>
          <p:cNvSpPr>
            <a:spLocks noGrp="1"/>
          </p:cNvSpPr>
          <p:nvPr>
            <p:ph type="title"/>
          </p:nvPr>
        </p:nvSpPr>
        <p:spPr>
          <a:xfrm>
            <a:off x="0" y="2953"/>
            <a:ext cx="12190413" cy="1482175"/>
          </a:xfrm>
        </p:spPr>
        <p:txBody>
          <a:bodyPr anchor="ctr">
            <a:normAutofit/>
          </a:bodyPr>
          <a:lstStyle/>
          <a:p>
            <a:r>
              <a:rPr lang="en-US" dirty="0"/>
              <a:t>RBANS</a:t>
            </a:r>
          </a:p>
        </p:txBody>
      </p:sp>
      <p:pic>
        <p:nvPicPr>
          <p:cNvPr id="11" name="Content Placeholder 10">
            <a:extLst>
              <a:ext uri="{FF2B5EF4-FFF2-40B4-BE49-F238E27FC236}">
                <a16:creationId xmlns:a16="http://schemas.microsoft.com/office/drawing/2014/main" id="{51E39D53-10DE-FBFE-A0A8-27E6DC4DCB38}"/>
              </a:ext>
            </a:extLst>
          </p:cNvPr>
          <p:cNvPicPr>
            <a:picLocks noGrp="1" noChangeAspect="1"/>
          </p:cNvPicPr>
          <p:nvPr>
            <p:ph sz="half" idx="1"/>
          </p:nvPr>
        </p:nvPicPr>
        <p:blipFill>
          <a:blip r:embed="rId2"/>
          <a:stretch>
            <a:fillRect/>
          </a:stretch>
        </p:blipFill>
        <p:spPr>
          <a:xfrm>
            <a:off x="1516743" y="1473809"/>
            <a:ext cx="3886120" cy="5130191"/>
          </a:xfrm>
          <a:noFill/>
        </p:spPr>
      </p:pic>
      <p:sp>
        <p:nvSpPr>
          <p:cNvPr id="18" name="Content Placeholder 3">
            <a:extLst>
              <a:ext uri="{FF2B5EF4-FFF2-40B4-BE49-F238E27FC236}">
                <a16:creationId xmlns:a16="http://schemas.microsoft.com/office/drawing/2014/main" id="{C1D75355-BABD-79DA-4F92-70471CA55264}"/>
              </a:ext>
            </a:extLst>
          </p:cNvPr>
          <p:cNvSpPr>
            <a:spLocks noGrp="1"/>
          </p:cNvSpPr>
          <p:nvPr>
            <p:ph sz="half" idx="2"/>
          </p:nvPr>
        </p:nvSpPr>
        <p:spPr>
          <a:xfrm>
            <a:off x="5694218" y="1828800"/>
            <a:ext cx="6289964" cy="4337298"/>
          </a:xfrm>
        </p:spPr>
        <p:txBody>
          <a:bodyPr>
            <a:normAutofit fontScale="92500"/>
          </a:bodyPr>
          <a:lstStyle/>
          <a:p>
            <a:r>
              <a:rPr lang="en-US" dirty="0"/>
              <a:t>86-year-old male attorney</a:t>
            </a:r>
          </a:p>
          <a:p>
            <a:r>
              <a:rPr lang="en-US" dirty="0"/>
              <a:t>Complaints of increased fatigue, mild anhedonia, and difficulty concentrating.</a:t>
            </a:r>
          </a:p>
          <a:p>
            <a:r>
              <a:rPr lang="en-US" dirty="0"/>
              <a:t>WAIS-R Full Scale IQ = 102</a:t>
            </a:r>
          </a:p>
          <a:p>
            <a:r>
              <a:rPr lang="en-US" dirty="0"/>
              <a:t>WMS-R Verbal Memory = 100</a:t>
            </a:r>
          </a:p>
          <a:p>
            <a:r>
              <a:rPr lang="en-US" dirty="0"/>
              <a:t>WMS-R Attention/Conc. = 85</a:t>
            </a:r>
          </a:p>
          <a:p>
            <a:r>
              <a:rPr lang="en-US" dirty="0"/>
              <a:t>Mild motor problems</a:t>
            </a:r>
          </a:p>
          <a:p>
            <a:r>
              <a:rPr lang="en-US" dirty="0"/>
              <a:t>Elevated cholesterol</a:t>
            </a:r>
          </a:p>
          <a:p>
            <a:endParaRPr lang="en-US" dirty="0"/>
          </a:p>
        </p:txBody>
      </p:sp>
      <p:sp>
        <p:nvSpPr>
          <p:cNvPr id="12" name="TextBox 11">
            <a:extLst>
              <a:ext uri="{FF2B5EF4-FFF2-40B4-BE49-F238E27FC236}">
                <a16:creationId xmlns:a16="http://schemas.microsoft.com/office/drawing/2014/main" id="{3F54DB62-980D-4825-C6EC-C0FFF575D3FD}"/>
              </a:ext>
            </a:extLst>
          </p:cNvPr>
          <p:cNvSpPr txBox="1"/>
          <p:nvPr/>
        </p:nvSpPr>
        <p:spPr>
          <a:xfrm>
            <a:off x="6095206" y="6166098"/>
            <a:ext cx="5464629" cy="523220"/>
          </a:xfrm>
          <a:prstGeom prst="rect">
            <a:avLst/>
          </a:prstGeom>
          <a:noFill/>
        </p:spPr>
        <p:txBody>
          <a:bodyPr wrap="square" rtlCol="0">
            <a:spAutoFit/>
          </a:bodyPr>
          <a:lstStyle/>
          <a:p>
            <a:r>
              <a:rPr lang="en-US" sz="1400" dirty="0">
                <a:effectLst/>
              </a:rPr>
              <a:t>Randolph, C. (2012). </a:t>
            </a:r>
            <a:r>
              <a:rPr lang="en-US" sz="1400" i="1" dirty="0">
                <a:effectLst/>
              </a:rPr>
              <a:t>RBANS Update: Repeatable Battery for the assessment of neuropsychological status</a:t>
            </a:r>
            <a:r>
              <a:rPr lang="en-US" sz="1400" dirty="0">
                <a:effectLst/>
              </a:rPr>
              <a:t>. PsychCorp. </a:t>
            </a:r>
            <a:endParaRPr lang="en-US" dirty="0"/>
          </a:p>
        </p:txBody>
      </p:sp>
      <p:sp>
        <p:nvSpPr>
          <p:cNvPr id="13" name="Oval 12">
            <a:extLst>
              <a:ext uri="{FF2B5EF4-FFF2-40B4-BE49-F238E27FC236}">
                <a16:creationId xmlns:a16="http://schemas.microsoft.com/office/drawing/2014/main" id="{16AF9EC1-3568-C17A-8530-6B2E538882FB}"/>
              </a:ext>
            </a:extLst>
          </p:cNvPr>
          <p:cNvSpPr/>
          <p:nvPr/>
        </p:nvSpPr>
        <p:spPr>
          <a:xfrm>
            <a:off x="4461163" y="3020291"/>
            <a:ext cx="318655" cy="29094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3C88091-1E7C-E721-F935-697C60643DBB}"/>
              </a:ext>
            </a:extLst>
          </p:cNvPr>
          <p:cNvSpPr/>
          <p:nvPr/>
        </p:nvSpPr>
        <p:spPr>
          <a:xfrm>
            <a:off x="2763981" y="3020291"/>
            <a:ext cx="318655" cy="29094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264105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712E0-AB1D-BC0D-F270-041D8AFF14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40C63C-AC74-DE25-C18B-34EB1F5975D6}"/>
              </a:ext>
            </a:extLst>
          </p:cNvPr>
          <p:cNvSpPr>
            <a:spLocks noGrp="1"/>
          </p:cNvSpPr>
          <p:nvPr>
            <p:ph type="title"/>
          </p:nvPr>
        </p:nvSpPr>
        <p:spPr/>
        <p:txBody>
          <a:bodyPr/>
          <a:lstStyle/>
          <a:p>
            <a:r>
              <a:rPr lang="en-US" dirty="0"/>
              <a:t>Multivariate Bayesian Analysis of the RBANS</a:t>
            </a:r>
          </a:p>
        </p:txBody>
      </p:sp>
      <p:pic>
        <p:nvPicPr>
          <p:cNvPr id="10" name="Content Placeholder 9">
            <a:extLst>
              <a:ext uri="{FF2B5EF4-FFF2-40B4-BE49-F238E27FC236}">
                <a16:creationId xmlns:a16="http://schemas.microsoft.com/office/drawing/2014/main" id="{F5640F14-16B8-09B1-8E07-D38465F4F69F}"/>
              </a:ext>
            </a:extLst>
          </p:cNvPr>
          <p:cNvPicPr>
            <a:picLocks noGrp="1" noChangeAspect="1"/>
          </p:cNvPicPr>
          <p:nvPr>
            <p:ph idx="1"/>
          </p:nvPr>
        </p:nvPicPr>
        <p:blipFill>
          <a:blip r:embed="rId2"/>
          <a:stretch>
            <a:fillRect/>
          </a:stretch>
        </p:blipFill>
        <p:spPr>
          <a:xfrm>
            <a:off x="2049534" y="1567542"/>
            <a:ext cx="8310253" cy="5000171"/>
          </a:xfrm>
        </p:spPr>
      </p:pic>
    </p:spTree>
    <p:extLst>
      <p:ext uri="{BB962C8B-B14F-4D97-AF65-F5344CB8AC3E}">
        <p14:creationId xmlns:p14="http://schemas.microsoft.com/office/powerpoint/2010/main" val="190571606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6A6C9-30A5-52D0-25A0-75250CE49A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29EE69-5CB0-F226-A8F4-FFB808FDB1AD}"/>
              </a:ext>
            </a:extLst>
          </p:cNvPr>
          <p:cNvSpPr>
            <a:spLocks noGrp="1"/>
          </p:cNvSpPr>
          <p:nvPr>
            <p:ph type="title"/>
          </p:nvPr>
        </p:nvSpPr>
        <p:spPr>
          <a:xfrm>
            <a:off x="0" y="2953"/>
            <a:ext cx="12190413" cy="1482175"/>
          </a:xfrm>
        </p:spPr>
        <p:txBody>
          <a:bodyPr anchor="ctr">
            <a:normAutofit/>
          </a:bodyPr>
          <a:lstStyle/>
          <a:p>
            <a:r>
              <a:rPr lang="en-US" dirty="0"/>
              <a:t>RBANS: Early Vascular Dementia Profile</a:t>
            </a:r>
          </a:p>
        </p:txBody>
      </p:sp>
      <p:pic>
        <p:nvPicPr>
          <p:cNvPr id="11" name="Content Placeholder 10">
            <a:extLst>
              <a:ext uri="{FF2B5EF4-FFF2-40B4-BE49-F238E27FC236}">
                <a16:creationId xmlns:a16="http://schemas.microsoft.com/office/drawing/2014/main" id="{C54870DC-97E5-41BA-9790-74F6034334FC}"/>
              </a:ext>
            </a:extLst>
          </p:cNvPr>
          <p:cNvPicPr>
            <a:picLocks noGrp="1" noChangeAspect="1"/>
          </p:cNvPicPr>
          <p:nvPr>
            <p:ph sz="half" idx="1"/>
          </p:nvPr>
        </p:nvPicPr>
        <p:blipFill>
          <a:blip r:embed="rId2"/>
          <a:stretch>
            <a:fillRect/>
          </a:stretch>
        </p:blipFill>
        <p:spPr>
          <a:xfrm>
            <a:off x="1516743" y="1473809"/>
            <a:ext cx="3886120" cy="5130191"/>
          </a:xfrm>
          <a:noFill/>
        </p:spPr>
      </p:pic>
      <p:sp>
        <p:nvSpPr>
          <p:cNvPr id="18" name="Content Placeholder 3">
            <a:extLst>
              <a:ext uri="{FF2B5EF4-FFF2-40B4-BE49-F238E27FC236}">
                <a16:creationId xmlns:a16="http://schemas.microsoft.com/office/drawing/2014/main" id="{8AFA5F65-6766-B223-DFE9-1AFF435FAE3C}"/>
              </a:ext>
            </a:extLst>
          </p:cNvPr>
          <p:cNvSpPr>
            <a:spLocks noGrp="1"/>
          </p:cNvSpPr>
          <p:nvPr>
            <p:ph sz="half" idx="2"/>
          </p:nvPr>
        </p:nvSpPr>
        <p:spPr>
          <a:xfrm>
            <a:off x="5694218" y="1828800"/>
            <a:ext cx="6289964" cy="4337298"/>
          </a:xfrm>
        </p:spPr>
        <p:txBody>
          <a:bodyPr>
            <a:normAutofit/>
          </a:bodyPr>
          <a:lstStyle/>
          <a:p>
            <a:r>
              <a:rPr lang="en-US" dirty="0"/>
              <a:t>Referred for an MRI.</a:t>
            </a:r>
          </a:p>
          <a:p>
            <a:r>
              <a:rPr lang="en-US" dirty="0"/>
              <a:t>MRI: Hyperintensities in subcortical white matter, basal ganglia, and thalamus.</a:t>
            </a:r>
          </a:p>
          <a:p>
            <a:r>
              <a:rPr lang="en-US" dirty="0"/>
              <a:t>Diagnosed with vascular dementia.</a:t>
            </a:r>
          </a:p>
          <a:p>
            <a:endParaRPr lang="en-US" dirty="0"/>
          </a:p>
        </p:txBody>
      </p:sp>
      <p:sp>
        <p:nvSpPr>
          <p:cNvPr id="12" name="TextBox 11">
            <a:extLst>
              <a:ext uri="{FF2B5EF4-FFF2-40B4-BE49-F238E27FC236}">
                <a16:creationId xmlns:a16="http://schemas.microsoft.com/office/drawing/2014/main" id="{3462DF90-9910-E5F3-B2A2-383E5D0E9824}"/>
              </a:ext>
            </a:extLst>
          </p:cNvPr>
          <p:cNvSpPr txBox="1"/>
          <p:nvPr/>
        </p:nvSpPr>
        <p:spPr>
          <a:xfrm>
            <a:off x="6095206" y="6166098"/>
            <a:ext cx="5464629" cy="523220"/>
          </a:xfrm>
          <a:prstGeom prst="rect">
            <a:avLst/>
          </a:prstGeom>
          <a:noFill/>
        </p:spPr>
        <p:txBody>
          <a:bodyPr wrap="square" rtlCol="0">
            <a:spAutoFit/>
          </a:bodyPr>
          <a:lstStyle/>
          <a:p>
            <a:r>
              <a:rPr lang="en-US" sz="1400" dirty="0">
                <a:effectLst/>
              </a:rPr>
              <a:t>Randolph, C. (2012). </a:t>
            </a:r>
            <a:r>
              <a:rPr lang="en-US" sz="1400" i="1" dirty="0">
                <a:effectLst/>
              </a:rPr>
              <a:t>RBANS Update: Repeatable Battery for the assessment of neuropsychological status</a:t>
            </a:r>
            <a:r>
              <a:rPr lang="en-US" sz="1400" dirty="0">
                <a:effectLst/>
              </a:rPr>
              <a:t>. PsychCorp. </a:t>
            </a:r>
            <a:endParaRPr lang="en-US" dirty="0"/>
          </a:p>
        </p:txBody>
      </p:sp>
    </p:spTree>
    <p:extLst>
      <p:ext uri="{BB962C8B-B14F-4D97-AF65-F5344CB8AC3E}">
        <p14:creationId xmlns:p14="http://schemas.microsoft.com/office/powerpoint/2010/main" val="37704378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C5CE6A-14CA-6957-929F-4A8EFF6DAA58}"/>
              </a:ext>
            </a:extLst>
          </p:cNvPr>
          <p:cNvSpPr>
            <a:spLocks noGrp="1"/>
          </p:cNvSpPr>
          <p:nvPr>
            <p:ph type="title"/>
          </p:nvPr>
        </p:nvSpPr>
        <p:spPr>
          <a:xfrm>
            <a:off x="0" y="2905834"/>
            <a:ext cx="12190413" cy="1477323"/>
          </a:xfrm>
        </p:spPr>
        <p:txBody>
          <a:bodyPr/>
          <a:lstStyle/>
          <a:p>
            <a:r>
              <a:rPr lang="en-US" dirty="0"/>
              <a:t>The Role of Neuropsychology in Capital Litigation</a:t>
            </a:r>
          </a:p>
        </p:txBody>
      </p:sp>
      <p:sp>
        <p:nvSpPr>
          <p:cNvPr id="5" name="Text Placeholder 4">
            <a:extLst>
              <a:ext uri="{FF2B5EF4-FFF2-40B4-BE49-F238E27FC236}">
                <a16:creationId xmlns:a16="http://schemas.microsoft.com/office/drawing/2014/main" id="{444BA5E1-190C-E750-6621-370544748A2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3749157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2"/>
          <p:cNvSpPr txBox="1">
            <a:spLocks noGrp="1"/>
          </p:cNvSpPr>
          <p:nvPr>
            <p:ph type="title"/>
          </p:nvPr>
        </p:nvSpPr>
        <p:spPr>
          <a:xfrm>
            <a:off x="0" y="2953"/>
            <a:ext cx="12190413" cy="1482175"/>
          </a:xfrm>
        </p:spPr>
        <p:txBody>
          <a:bodyPr spcFirstLastPara="1" vert="horz" lIns="121884" tIns="121884" rIns="121884" bIns="121884" rtlCol="0" anchor="ctr" anchorCtr="0">
            <a:normAutofit/>
          </a:bodyPr>
          <a:lstStyle/>
          <a:p>
            <a:r>
              <a:rPr lang="en"/>
              <a:t>Neuropsychology in criminal cases</a:t>
            </a:r>
            <a:endParaRPr lang="en-US"/>
          </a:p>
        </p:txBody>
      </p:sp>
      <p:sp>
        <p:nvSpPr>
          <p:cNvPr id="222" name="Google Shape;222;p32"/>
          <p:cNvSpPr txBox="1">
            <a:spLocks noGrp="1"/>
          </p:cNvSpPr>
          <p:nvPr>
            <p:ph idx="1"/>
          </p:nvPr>
        </p:nvSpPr>
        <p:spPr>
          <a:xfrm>
            <a:off x="837406" y="1825200"/>
            <a:ext cx="10515600" cy="4352400"/>
          </a:xfrm>
        </p:spPr>
        <p:txBody>
          <a:bodyPr spcFirstLastPara="1" vert="horz" lIns="121884" tIns="121884" rIns="121884" bIns="121884" rtlCol="0" anchorCtr="0">
            <a:normAutofit/>
          </a:bodyPr>
          <a:lstStyle/>
          <a:p>
            <a:pPr marL="609539" indent="-414825">
              <a:buChar char="●"/>
            </a:pPr>
            <a:r>
              <a:rPr lang="en" dirty="0"/>
              <a:t>Neuropsychology addresses the ability of individuals to function (behaviorally and cognitively).</a:t>
            </a:r>
            <a:endParaRPr lang="en"/>
          </a:p>
          <a:p>
            <a:pPr marL="609539" indent="-414825">
              <a:buChar char="●"/>
            </a:pPr>
            <a:endParaRPr lang="en"/>
          </a:p>
          <a:p>
            <a:pPr marL="609539" indent="-414825">
              <a:buChar char="●"/>
            </a:pPr>
            <a:r>
              <a:rPr lang="en" dirty="0"/>
              <a:t>Addresses issues of mitigation, competency, insanity, ability to form intent.</a:t>
            </a:r>
            <a:endParaRPr lang="en"/>
          </a:p>
          <a:p>
            <a:pPr marL="609539" indent="-414825">
              <a:buChar char="●"/>
            </a:pPr>
            <a:endParaRPr lang="en-US"/>
          </a:p>
        </p:txBody>
      </p:sp>
    </p:spTree>
    <p:extLst>
      <p:ext uri="{BB962C8B-B14F-4D97-AF65-F5344CB8AC3E}">
        <p14:creationId xmlns:p14="http://schemas.microsoft.com/office/powerpoint/2010/main" val="43242367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19A528-E70F-E5DD-5C9F-2B136263AFFD}"/>
              </a:ext>
            </a:extLst>
          </p:cNvPr>
          <p:cNvSpPr>
            <a:spLocks noGrp="1"/>
          </p:cNvSpPr>
          <p:nvPr>
            <p:ph type="title"/>
          </p:nvPr>
        </p:nvSpPr>
        <p:spPr>
          <a:xfrm>
            <a:off x="0" y="2953"/>
            <a:ext cx="12190413" cy="1482175"/>
          </a:xfrm>
        </p:spPr>
        <p:txBody>
          <a:bodyPr anchor="ctr">
            <a:normAutofit/>
          </a:bodyPr>
          <a:lstStyle/>
          <a:p>
            <a:r>
              <a:rPr lang="en-US" dirty="0"/>
              <a:t>What is neuropsychology?</a:t>
            </a:r>
          </a:p>
        </p:txBody>
      </p:sp>
      <p:graphicFrame>
        <p:nvGraphicFramePr>
          <p:cNvPr id="10" name="Text Placeholder 7">
            <a:extLst>
              <a:ext uri="{FF2B5EF4-FFF2-40B4-BE49-F238E27FC236}">
                <a16:creationId xmlns:a16="http://schemas.microsoft.com/office/drawing/2014/main" id="{F3C58F54-8B36-C90F-B085-22BEEB5214F2}"/>
              </a:ext>
            </a:extLst>
          </p:cNvPr>
          <p:cNvGraphicFramePr/>
          <p:nvPr>
            <p:extLst>
              <p:ext uri="{D42A27DB-BD31-4B8C-83A1-F6EECF244321}">
                <p14:modId xmlns:p14="http://schemas.microsoft.com/office/powerpoint/2010/main" val="3977175707"/>
              </p:ext>
            </p:extLst>
          </p:nvPr>
        </p:nvGraphicFramePr>
        <p:xfrm>
          <a:off x="837406" y="1825200"/>
          <a:ext cx="10515600" cy="435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3105423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E947E13-B986-ADA9-C7A1-BDA292F2671A}"/>
              </a:ext>
            </a:extLst>
          </p:cNvPr>
          <p:cNvSpPr>
            <a:spLocks noGrp="1"/>
          </p:cNvSpPr>
          <p:nvPr>
            <p:ph type="sldNum" idx="12"/>
          </p:nvPr>
        </p:nvSpPr>
        <p:spPr/>
        <p:txBody>
          <a:bodyPr anchor="ctr">
            <a:normAutofit/>
          </a:bodyPr>
          <a:lstStyle/>
          <a:p>
            <a:pPr>
              <a:spcAft>
                <a:spcPts val="600"/>
              </a:spcAft>
            </a:pPr>
            <a:fld id="{1487549C-8CC8-4D40-BD62-B11FC13A3078}" type="slidenum">
              <a:rPr lang="en-IN" smtClean="0"/>
              <a:pPr>
                <a:spcAft>
                  <a:spcPts val="600"/>
                </a:spcAft>
              </a:pPr>
              <a:t>20</a:t>
            </a:fld>
            <a:endParaRPr lang="en-IN" dirty="0"/>
          </a:p>
        </p:txBody>
      </p:sp>
      <p:pic>
        <p:nvPicPr>
          <p:cNvPr id="11" name="Content Placeholder 5" descr="A picture containing chart&#10;&#10;Description automatically generated">
            <a:extLst>
              <a:ext uri="{FF2B5EF4-FFF2-40B4-BE49-F238E27FC236}">
                <a16:creationId xmlns:a16="http://schemas.microsoft.com/office/drawing/2014/main" id="{8EE255A2-5D08-92BD-FD2F-A7EEE3DDDBFC}"/>
              </a:ext>
            </a:extLst>
          </p:cNvPr>
          <p:cNvPicPr>
            <a:picLocks noGrp="1" noChangeAspect="1"/>
          </p:cNvPicPr>
          <p:nvPr>
            <p:ph type="pic" idx="2"/>
          </p:nvPr>
        </p:nvPicPr>
        <p:blipFill>
          <a:blip r:embed="rId2"/>
          <a:srcRect l="919" r="919"/>
          <a:stretch/>
        </p:blipFill>
        <p:spPr>
          <a:xfrm>
            <a:off x="6852453" y="414762"/>
            <a:ext cx="3668704" cy="5497795"/>
          </a:xfrm>
          <a:prstGeom prst="rect">
            <a:avLst/>
          </a:prstGeom>
          <a:noFill/>
        </p:spPr>
      </p:pic>
      <p:sp>
        <p:nvSpPr>
          <p:cNvPr id="7" name="Title 6">
            <a:extLst>
              <a:ext uri="{FF2B5EF4-FFF2-40B4-BE49-F238E27FC236}">
                <a16:creationId xmlns:a16="http://schemas.microsoft.com/office/drawing/2014/main" id="{4F515C1A-1573-696A-194B-6C86905182F5}"/>
              </a:ext>
            </a:extLst>
          </p:cNvPr>
          <p:cNvSpPr>
            <a:spLocks noGrp="1"/>
          </p:cNvSpPr>
          <p:nvPr>
            <p:ph type="title"/>
          </p:nvPr>
        </p:nvSpPr>
        <p:spPr/>
        <p:txBody>
          <a:bodyPr anchor="ctr">
            <a:normAutofit/>
          </a:bodyPr>
          <a:lstStyle/>
          <a:p>
            <a:r>
              <a:rPr lang="en-US" dirty="0"/>
              <a:t>Bureau of Justice Statistics</a:t>
            </a:r>
          </a:p>
        </p:txBody>
      </p:sp>
      <p:sp>
        <p:nvSpPr>
          <p:cNvPr id="16" name="Content Placeholder 2">
            <a:extLst>
              <a:ext uri="{FF2B5EF4-FFF2-40B4-BE49-F238E27FC236}">
                <a16:creationId xmlns:a16="http://schemas.microsoft.com/office/drawing/2014/main" id="{4D18C084-7C75-FEC5-F7C6-79E2716BB473}"/>
              </a:ext>
            </a:extLst>
          </p:cNvPr>
          <p:cNvSpPr>
            <a:spLocks noGrp="1"/>
          </p:cNvSpPr>
          <p:nvPr>
            <p:ph type="subTitle" idx="1"/>
          </p:nvPr>
        </p:nvSpPr>
        <p:spPr/>
        <p:txBody>
          <a:bodyPr>
            <a:normAutofit/>
          </a:bodyPr>
          <a:lstStyle/>
          <a:p>
            <a:pPr marL="761924" indent="-380962">
              <a:buSzPct val="150000"/>
              <a:buFont typeface="Arial" panose="020B0604020202020204" pitchFamily="34" charset="0"/>
              <a:buChar char="•"/>
            </a:pPr>
            <a:r>
              <a:rPr lang="en-US" sz="2400" dirty="0">
                <a:solidFill>
                  <a:srgbClr val="000000"/>
                </a:solidFill>
                <a:latin typeface="Inter" panose="020B0604020202020204" charset="0"/>
                <a:ea typeface="Inter" panose="020B0604020202020204" charset="0"/>
                <a:cs typeface="Times-Roman"/>
              </a:rPr>
              <a:t>A 2016 survey of prison inmates by the U.S. Department of Justice reported that “About a quarter of state prisoners reported a cognitive disability (24%)…”</a:t>
            </a:r>
            <a:endParaRPr lang="en-US" sz="2400" dirty="0">
              <a:latin typeface="Inter" panose="020B0604020202020204" charset="0"/>
              <a:ea typeface="Inter" panose="020B0604020202020204" charset="0"/>
            </a:endParaRPr>
          </a:p>
        </p:txBody>
      </p:sp>
      <p:sp>
        <p:nvSpPr>
          <p:cNvPr id="12" name="TextBox 11">
            <a:extLst>
              <a:ext uri="{FF2B5EF4-FFF2-40B4-BE49-F238E27FC236}">
                <a16:creationId xmlns:a16="http://schemas.microsoft.com/office/drawing/2014/main" id="{EADC492A-34DD-7F42-A909-078DDB188356}"/>
              </a:ext>
            </a:extLst>
          </p:cNvPr>
          <p:cNvSpPr txBox="1"/>
          <p:nvPr/>
        </p:nvSpPr>
        <p:spPr>
          <a:xfrm>
            <a:off x="767095" y="6101016"/>
            <a:ext cx="7828531" cy="461665"/>
          </a:xfrm>
          <a:prstGeom prst="rect">
            <a:avLst/>
          </a:prstGeom>
          <a:noFill/>
        </p:spPr>
        <p:txBody>
          <a:bodyPr wrap="square" rtlCol="0">
            <a:spAutoFit/>
          </a:bodyPr>
          <a:lstStyle/>
          <a:p>
            <a:pPr defTabSz="914309">
              <a:spcBef>
                <a:spcPts val="1200"/>
              </a:spcBef>
              <a:defRPr/>
            </a:pPr>
            <a:r>
              <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U.S. Department of Justice. (n.d.). </a:t>
            </a:r>
            <a:r>
              <a:rPr lang="en-US" sz="120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Disabilities reported by prisoners - survey of prison inmates, 2016</a:t>
            </a:r>
            <a:r>
              <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Bureau of Justice Statistics. Retrieved February 10, 2023, from </a:t>
            </a:r>
            <a:r>
              <a:rPr lang="en-US" sz="12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https://bjs.ojp.gov/content/pub/pdf/drpspi16st.pdf</a:t>
            </a:r>
            <a:r>
              <a:rPr lang="en-US" sz="1200" u="sng" dirty="0">
                <a:solidFill>
                  <a:srgbClr val="0000FF"/>
                </a:solidFill>
                <a:latin typeface="Calibri" panose="020F0502020204030204" pitchFamily="34" charset="0"/>
                <a:ea typeface="Calibri" panose="020F0502020204030204" pitchFamily="34" charset="0"/>
                <a:cs typeface="Times New Roman" panose="02020603050405020304" pitchFamily="18" charset="0"/>
              </a:rPr>
              <a:t> </a:t>
            </a:r>
            <a:endParaRPr lang="en-US" sz="1200" dirty="0"/>
          </a:p>
        </p:txBody>
      </p:sp>
      <p:sp>
        <p:nvSpPr>
          <p:cNvPr id="2" name="Oval 1">
            <a:extLst>
              <a:ext uri="{FF2B5EF4-FFF2-40B4-BE49-F238E27FC236}">
                <a16:creationId xmlns:a16="http://schemas.microsoft.com/office/drawing/2014/main" id="{5BB4AC5D-6EB8-27CF-39B8-1C3AFB1FB31D}"/>
              </a:ext>
            </a:extLst>
          </p:cNvPr>
          <p:cNvSpPr/>
          <p:nvPr/>
        </p:nvSpPr>
        <p:spPr>
          <a:xfrm>
            <a:off x="7315199" y="1578552"/>
            <a:ext cx="2334492" cy="29094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0D053558-A7E0-53DC-CA83-19368AB98BCC}"/>
              </a:ext>
            </a:extLst>
          </p:cNvPr>
          <p:cNvSpPr/>
          <p:nvPr/>
        </p:nvSpPr>
        <p:spPr>
          <a:xfrm>
            <a:off x="6719455" y="2467706"/>
            <a:ext cx="3134596" cy="46166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D67D0610-5D23-EB79-5DBB-5881AE32AF82}"/>
              </a:ext>
            </a:extLst>
          </p:cNvPr>
          <p:cNvSpPr/>
          <p:nvPr/>
        </p:nvSpPr>
        <p:spPr>
          <a:xfrm>
            <a:off x="6795653" y="2795417"/>
            <a:ext cx="3058398" cy="56558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893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E947E13-B986-ADA9-C7A1-BDA292F2671A}"/>
              </a:ext>
            </a:extLst>
          </p:cNvPr>
          <p:cNvSpPr>
            <a:spLocks noGrp="1"/>
          </p:cNvSpPr>
          <p:nvPr>
            <p:ph type="sldNum" idx="12"/>
          </p:nvPr>
        </p:nvSpPr>
        <p:spPr/>
        <p:txBody>
          <a:bodyPr anchor="ctr">
            <a:normAutofit/>
          </a:bodyPr>
          <a:lstStyle/>
          <a:p>
            <a:pPr>
              <a:spcAft>
                <a:spcPts val="600"/>
              </a:spcAft>
            </a:pPr>
            <a:fld id="{1487549C-8CC8-4D40-BD62-B11FC13A3078}" type="slidenum">
              <a:rPr lang="en-IN" smtClean="0"/>
              <a:pPr>
                <a:spcAft>
                  <a:spcPts val="600"/>
                </a:spcAft>
              </a:pPr>
              <a:t>21</a:t>
            </a:fld>
            <a:endParaRPr lang="en-IN" dirty="0"/>
          </a:p>
        </p:txBody>
      </p:sp>
      <p:pic>
        <p:nvPicPr>
          <p:cNvPr id="11" name="Content Placeholder 5" descr="A picture containing chart&#10;&#10;Description automatically generated">
            <a:extLst>
              <a:ext uri="{FF2B5EF4-FFF2-40B4-BE49-F238E27FC236}">
                <a16:creationId xmlns:a16="http://schemas.microsoft.com/office/drawing/2014/main" id="{8EE255A2-5D08-92BD-FD2F-A7EEE3DDDBFC}"/>
              </a:ext>
            </a:extLst>
          </p:cNvPr>
          <p:cNvPicPr>
            <a:picLocks noGrp="1" noChangeAspect="1"/>
          </p:cNvPicPr>
          <p:nvPr>
            <p:ph type="pic" idx="2"/>
          </p:nvPr>
        </p:nvPicPr>
        <p:blipFill>
          <a:blip r:embed="rId2"/>
          <a:srcRect l="919" r="919"/>
          <a:stretch/>
        </p:blipFill>
        <p:spPr>
          <a:xfrm>
            <a:off x="6951553" y="524608"/>
            <a:ext cx="3494774" cy="5239044"/>
          </a:xfrm>
          <a:prstGeom prst="rect">
            <a:avLst/>
          </a:prstGeom>
          <a:noFill/>
        </p:spPr>
      </p:pic>
      <p:sp>
        <p:nvSpPr>
          <p:cNvPr id="7" name="Title 6">
            <a:extLst>
              <a:ext uri="{FF2B5EF4-FFF2-40B4-BE49-F238E27FC236}">
                <a16:creationId xmlns:a16="http://schemas.microsoft.com/office/drawing/2014/main" id="{4F515C1A-1573-696A-194B-6C86905182F5}"/>
              </a:ext>
            </a:extLst>
          </p:cNvPr>
          <p:cNvSpPr>
            <a:spLocks noGrp="1"/>
          </p:cNvSpPr>
          <p:nvPr>
            <p:ph type="title"/>
          </p:nvPr>
        </p:nvSpPr>
        <p:spPr/>
        <p:txBody>
          <a:bodyPr anchor="ctr">
            <a:normAutofit/>
          </a:bodyPr>
          <a:lstStyle/>
          <a:p>
            <a:r>
              <a:rPr lang="en-US" dirty="0"/>
              <a:t>Bureau of Justice Statistics</a:t>
            </a:r>
          </a:p>
        </p:txBody>
      </p:sp>
      <p:sp>
        <p:nvSpPr>
          <p:cNvPr id="16" name="Content Placeholder 2">
            <a:extLst>
              <a:ext uri="{FF2B5EF4-FFF2-40B4-BE49-F238E27FC236}">
                <a16:creationId xmlns:a16="http://schemas.microsoft.com/office/drawing/2014/main" id="{4D18C084-7C75-FEC5-F7C6-79E2716BB473}"/>
              </a:ext>
            </a:extLst>
          </p:cNvPr>
          <p:cNvSpPr>
            <a:spLocks noGrp="1"/>
          </p:cNvSpPr>
          <p:nvPr>
            <p:ph type="subTitle" idx="1"/>
          </p:nvPr>
        </p:nvSpPr>
        <p:spPr/>
        <p:txBody>
          <a:bodyPr>
            <a:normAutofit/>
          </a:bodyPr>
          <a:lstStyle/>
          <a:p>
            <a:pPr marL="457154">
              <a:lnSpc>
                <a:spcPct val="107000"/>
              </a:lnSpc>
              <a:buSzPct val="150000"/>
              <a:buFont typeface="Arial" panose="020B0604020202020204" pitchFamily="34" charset="0"/>
              <a:buChar char="•"/>
            </a:pPr>
            <a:r>
              <a:rPr lang="en-US" sz="2400" dirty="0">
                <a:solidFill>
                  <a:srgbClr val="000000"/>
                </a:solidFill>
                <a:latin typeface="Inter" panose="020B0604020202020204" charset="0"/>
                <a:ea typeface="Inter" panose="020B0604020202020204" charset="0"/>
                <a:cs typeface="Times-Roman"/>
              </a:rPr>
              <a:t>“Cognitive disability” describes a variety of medical conditions affecting different mental tasks, such as problem-solving, reading comprehension, attention, and remembering.</a:t>
            </a:r>
            <a:endParaRPr lang="en-US" sz="2400" dirty="0">
              <a:latin typeface="Inter" panose="020B0604020202020204" charset="0"/>
              <a:ea typeface="Inter" panose="020B0604020202020204" charset="0"/>
            </a:endParaRPr>
          </a:p>
        </p:txBody>
      </p:sp>
      <p:sp>
        <p:nvSpPr>
          <p:cNvPr id="12" name="TextBox 11">
            <a:extLst>
              <a:ext uri="{FF2B5EF4-FFF2-40B4-BE49-F238E27FC236}">
                <a16:creationId xmlns:a16="http://schemas.microsoft.com/office/drawing/2014/main" id="{EADC492A-34DD-7F42-A909-078DDB188356}"/>
              </a:ext>
            </a:extLst>
          </p:cNvPr>
          <p:cNvSpPr txBox="1"/>
          <p:nvPr/>
        </p:nvSpPr>
        <p:spPr>
          <a:xfrm>
            <a:off x="787874" y="6156428"/>
            <a:ext cx="7828531" cy="461665"/>
          </a:xfrm>
          <a:prstGeom prst="rect">
            <a:avLst/>
          </a:prstGeom>
          <a:noFill/>
        </p:spPr>
        <p:txBody>
          <a:bodyPr wrap="square" rtlCol="0">
            <a:spAutoFit/>
          </a:bodyPr>
          <a:lstStyle/>
          <a:p>
            <a:pPr defTabSz="914309">
              <a:spcBef>
                <a:spcPts val="1200"/>
              </a:spcBef>
              <a:defRPr/>
            </a:pPr>
            <a:r>
              <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U.S. Department of Justice. (n.d.). </a:t>
            </a:r>
            <a:r>
              <a:rPr lang="en-US" sz="120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Disabilities reported by prisoners - survey of prison inmates, 2016</a:t>
            </a:r>
            <a:r>
              <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Bureau of Justice Statistics. Retrieved February 10, 2023, from </a:t>
            </a:r>
            <a:r>
              <a:rPr lang="en-US" sz="12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https://bjs.ojp.gov/content/pub/pdf/drpspi16st.pdf</a:t>
            </a:r>
            <a:r>
              <a:rPr lang="en-US" sz="1200" u="sng" dirty="0">
                <a:solidFill>
                  <a:srgbClr val="0000FF"/>
                </a:solidFill>
                <a:latin typeface="Calibri" panose="020F0502020204030204" pitchFamily="34" charset="0"/>
                <a:ea typeface="Calibri" panose="020F0502020204030204" pitchFamily="34" charset="0"/>
                <a:cs typeface="Times New Roman" panose="02020603050405020304" pitchFamily="18" charset="0"/>
              </a:rPr>
              <a:t> </a:t>
            </a:r>
            <a:endParaRPr lang="en-US" sz="1200" dirty="0"/>
          </a:p>
        </p:txBody>
      </p:sp>
    </p:spTree>
    <p:extLst>
      <p:ext uri="{BB962C8B-B14F-4D97-AF65-F5344CB8AC3E}">
        <p14:creationId xmlns:p14="http://schemas.microsoft.com/office/powerpoint/2010/main" val="2321828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6510EA-56EF-4FC7-0BD5-4F59363CE5A5}"/>
              </a:ext>
            </a:extLst>
          </p:cNvPr>
          <p:cNvSpPr>
            <a:spLocks noGrp="1"/>
          </p:cNvSpPr>
          <p:nvPr>
            <p:ph type="title"/>
          </p:nvPr>
        </p:nvSpPr>
        <p:spPr/>
        <p:txBody>
          <a:bodyPr/>
          <a:lstStyle/>
          <a:p>
            <a:r>
              <a:rPr lang="en-US" dirty="0"/>
              <a:t>Center for Disease Control (CDC)</a:t>
            </a:r>
          </a:p>
        </p:txBody>
      </p:sp>
      <p:sp>
        <p:nvSpPr>
          <p:cNvPr id="8" name="Text Placeholder 7">
            <a:extLst>
              <a:ext uri="{FF2B5EF4-FFF2-40B4-BE49-F238E27FC236}">
                <a16:creationId xmlns:a16="http://schemas.microsoft.com/office/drawing/2014/main" id="{D6798833-93A1-39E6-D250-466AE2C50BEA}"/>
              </a:ext>
            </a:extLst>
          </p:cNvPr>
          <p:cNvSpPr>
            <a:spLocks noGrp="1"/>
          </p:cNvSpPr>
          <p:nvPr>
            <p:ph type="body" idx="1"/>
          </p:nvPr>
        </p:nvSpPr>
        <p:spPr>
          <a:xfrm>
            <a:off x="802503" y="6167774"/>
            <a:ext cx="10549287" cy="554400"/>
          </a:xfrm>
        </p:spPr>
        <p:txBody>
          <a:bodyPr>
            <a:normAutofit fontScale="47500" lnSpcReduction="20000"/>
          </a:bodyPr>
          <a:lstStyle/>
          <a:p>
            <a:r>
              <a:rPr lang="en-US" dirty="0">
                <a:latin typeface="Inter" panose="020B0604020202020204" charset="0"/>
                <a:ea typeface="Inter" panose="020B0604020202020204" charset="0"/>
              </a:rPr>
              <a:t>Center for Disease Control. (n.d.). Traumatic Brain Injury in Prisons and Jails: An Unrecognized Problem. Retrieved July 17, 2019, from </a:t>
            </a:r>
            <a:r>
              <a:rPr lang="en-US" dirty="0">
                <a:latin typeface="Inter" panose="020B0604020202020204" charset="0"/>
                <a:ea typeface="Inter" panose="020B0604020202020204" charset="0"/>
                <a:hlinkClick r:id="rId2"/>
              </a:rPr>
              <a:t>https://www.cdc.gov/traumaticbraininjury/pdf/prisoner_tbi_prof-a.pdf</a:t>
            </a:r>
            <a:r>
              <a:rPr lang="en-US" dirty="0">
                <a:latin typeface="Inter" panose="020B0604020202020204" charset="0"/>
                <a:ea typeface="Inter" panose="020B0604020202020204" charset="0"/>
              </a:rPr>
              <a:t> </a:t>
            </a:r>
          </a:p>
          <a:p>
            <a:endParaRPr lang="en-US" dirty="0"/>
          </a:p>
        </p:txBody>
      </p:sp>
      <p:sp>
        <p:nvSpPr>
          <p:cNvPr id="6" name="Content Placeholder 5">
            <a:extLst>
              <a:ext uri="{FF2B5EF4-FFF2-40B4-BE49-F238E27FC236}">
                <a16:creationId xmlns:a16="http://schemas.microsoft.com/office/drawing/2014/main" id="{B7F4B233-C044-C39B-D6ED-0B62D5D6F680}"/>
              </a:ext>
            </a:extLst>
          </p:cNvPr>
          <p:cNvSpPr>
            <a:spLocks noGrp="1"/>
          </p:cNvSpPr>
          <p:nvPr>
            <p:ph sz="half" idx="2"/>
          </p:nvPr>
        </p:nvSpPr>
        <p:spPr>
          <a:xfrm>
            <a:off x="838621" y="1936451"/>
            <a:ext cx="10513169" cy="3780000"/>
          </a:xfrm>
        </p:spPr>
        <p:txBody>
          <a:bodyPr/>
          <a:lstStyle/>
          <a:p>
            <a:r>
              <a:rPr lang="en-US" dirty="0"/>
              <a:t>Studies have found that 25-87% of inmates report having experienced a head injury or TBI as compared to 8.5% in a general population reporting a history of TBI.</a:t>
            </a:r>
          </a:p>
          <a:p>
            <a:endParaRPr lang="en-US" dirty="0"/>
          </a:p>
          <a:p>
            <a:r>
              <a:rPr lang="en-US" dirty="0"/>
              <a:t>This gives an odds ratio of about 3:1 to 10:1</a:t>
            </a:r>
          </a:p>
          <a:p>
            <a:endParaRPr lang="en-US" dirty="0"/>
          </a:p>
        </p:txBody>
      </p:sp>
    </p:spTree>
    <p:extLst>
      <p:ext uri="{BB962C8B-B14F-4D97-AF65-F5344CB8AC3E}">
        <p14:creationId xmlns:p14="http://schemas.microsoft.com/office/powerpoint/2010/main" val="174171000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17" y="1"/>
            <a:ext cx="12188296" cy="1485129"/>
          </a:xfrm>
        </p:spPr>
        <p:txBody>
          <a:bodyPr spcFirstLastPara="1" vert="horz" lIns="121917" tIns="60958" rIns="121917" bIns="60958" rtlCol="0" anchor="ctr" anchorCtr="0">
            <a:normAutofit/>
          </a:bodyPr>
          <a:lstStyle/>
          <a:p>
            <a:r>
              <a:rPr lang="en-US" i="0" u="none" strike="noStrike" cap="none"/>
              <a:t>Neuropsychological Impairment and Risk Characteristics of Offenders</a:t>
            </a:r>
          </a:p>
        </p:txBody>
      </p:sp>
      <p:sp>
        <p:nvSpPr>
          <p:cNvPr id="3" name="Content Placeholder 2"/>
          <p:cNvSpPr>
            <a:spLocks noGrp="1"/>
          </p:cNvSpPr>
          <p:nvPr>
            <p:ph idx="1"/>
          </p:nvPr>
        </p:nvSpPr>
        <p:spPr>
          <a:xfrm>
            <a:off x="5087094" y="1828800"/>
            <a:ext cx="6264696" cy="4343400"/>
          </a:xfrm>
        </p:spPr>
        <p:txBody>
          <a:bodyPr vert="horz" lIns="121917" tIns="60958" rIns="121917" bIns="60958" rtlCol="0">
            <a:normAutofit/>
          </a:bodyPr>
          <a:lstStyle/>
          <a:p>
            <a:pPr>
              <a:spcAft>
                <a:spcPts val="800"/>
              </a:spcAft>
            </a:pPr>
            <a:r>
              <a:rPr lang="en-US"/>
              <a:t>Death penalty offenders demonstrated higher levels of neuropsychological impairment than the norm.</a:t>
            </a:r>
          </a:p>
        </p:txBody>
      </p:sp>
      <p:sp>
        <p:nvSpPr>
          <p:cNvPr id="5" name="TextBox 4"/>
          <p:cNvSpPr txBox="1"/>
          <p:nvPr/>
        </p:nvSpPr>
        <p:spPr>
          <a:xfrm>
            <a:off x="838200" y="1828800"/>
            <a:ext cx="3860800" cy="4343400"/>
          </a:xfrm>
          <a:prstGeom prst="rect">
            <a:avLst/>
          </a:prstGeom>
        </p:spPr>
        <p:txBody>
          <a:bodyPr spcFirstLastPara="1" vert="horz" lIns="121917" tIns="151200" rIns="121917" bIns="60958" rtlCol="0" anchorCtr="0">
            <a:normAutofit/>
          </a:bodyPr>
          <a:lstStyle/>
          <a:p>
            <a:pPr>
              <a:spcBef>
                <a:spcPts val="1200"/>
              </a:spcBef>
              <a:spcAft>
                <a:spcPts val="800"/>
              </a:spcAft>
              <a:buClr>
                <a:schemeClr val="dk2"/>
              </a:buClr>
              <a:buSzPts val="1200"/>
            </a:pPr>
            <a:r>
              <a:rPr lang="en-US" kern="1200" dirty="0">
                <a:latin typeface="+mn-lt"/>
                <a:ea typeface="+mn-ea"/>
                <a:cs typeface="+mn-cs"/>
              </a:rPr>
              <a:t>Lim, E. (2003). Neuropsychological Impairment and Risk Characteristics of Offenders (Unpublished doctoral dissertation). Alliant International University/ California School of Professional Psychology. Retrieved February 14, 2014.</a:t>
            </a:r>
          </a:p>
        </p:txBody>
      </p:sp>
    </p:spTree>
    <p:extLst>
      <p:ext uri="{BB962C8B-B14F-4D97-AF65-F5344CB8AC3E}">
        <p14:creationId xmlns:p14="http://schemas.microsoft.com/office/powerpoint/2010/main" val="312023863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0476F-E169-86FD-6D65-97ABAD263750}"/>
              </a:ext>
            </a:extLst>
          </p:cNvPr>
          <p:cNvSpPr>
            <a:spLocks noGrp="1"/>
          </p:cNvSpPr>
          <p:nvPr>
            <p:ph type="title"/>
          </p:nvPr>
        </p:nvSpPr>
        <p:spPr/>
        <p:txBody>
          <a:bodyPr/>
          <a:lstStyle/>
          <a:p>
            <a:r>
              <a:rPr lang="en-US" dirty="0"/>
              <a:t>Neuropsychological Profiles Indigent Murder Defendants</a:t>
            </a:r>
          </a:p>
        </p:txBody>
      </p:sp>
      <p:pic>
        <p:nvPicPr>
          <p:cNvPr id="10" name="Content Placeholder 9">
            <a:extLst>
              <a:ext uri="{FF2B5EF4-FFF2-40B4-BE49-F238E27FC236}">
                <a16:creationId xmlns:a16="http://schemas.microsoft.com/office/drawing/2014/main" id="{3F928A56-4D4E-46ED-B446-A4DA30EE5489}"/>
              </a:ext>
            </a:extLst>
          </p:cNvPr>
          <p:cNvPicPr>
            <a:picLocks noGrp="1" noChangeAspect="1"/>
          </p:cNvPicPr>
          <p:nvPr>
            <p:ph sz="half" idx="1"/>
          </p:nvPr>
        </p:nvPicPr>
        <p:blipFill>
          <a:blip r:embed="rId3"/>
          <a:stretch>
            <a:fillRect/>
          </a:stretch>
        </p:blipFill>
        <p:spPr>
          <a:xfrm>
            <a:off x="1315520" y="2466071"/>
            <a:ext cx="4225373" cy="3062508"/>
          </a:xfrm>
          <a:prstGeom prst="rect">
            <a:avLst/>
          </a:prstGeom>
        </p:spPr>
      </p:pic>
      <p:pic>
        <p:nvPicPr>
          <p:cNvPr id="12" name="Content Placeholder 11">
            <a:extLst>
              <a:ext uri="{FF2B5EF4-FFF2-40B4-BE49-F238E27FC236}">
                <a16:creationId xmlns:a16="http://schemas.microsoft.com/office/drawing/2014/main" id="{D35A32D1-4118-4D76-8495-0EF363F87BCE}"/>
              </a:ext>
            </a:extLst>
          </p:cNvPr>
          <p:cNvPicPr>
            <a:picLocks noGrp="1" noChangeAspect="1"/>
          </p:cNvPicPr>
          <p:nvPr>
            <p:ph sz="half" idx="2"/>
          </p:nvPr>
        </p:nvPicPr>
        <p:blipFill>
          <a:blip r:embed="rId4"/>
          <a:stretch>
            <a:fillRect/>
          </a:stretch>
        </p:blipFill>
        <p:spPr>
          <a:xfrm>
            <a:off x="7274448" y="1563440"/>
            <a:ext cx="3339344" cy="4337050"/>
          </a:xfrm>
          <a:prstGeom prst="rect">
            <a:avLst/>
          </a:prstGeom>
        </p:spPr>
      </p:pic>
      <p:sp>
        <p:nvSpPr>
          <p:cNvPr id="6" name="Slide Number Placeholder 5">
            <a:extLst>
              <a:ext uri="{FF2B5EF4-FFF2-40B4-BE49-F238E27FC236}">
                <a16:creationId xmlns:a16="http://schemas.microsoft.com/office/drawing/2014/main" id="{D2F3E7CA-89BF-4F48-BAE4-76CBDCF3C92C}"/>
              </a:ext>
            </a:extLst>
          </p:cNvPr>
          <p:cNvSpPr>
            <a:spLocks noGrp="1"/>
          </p:cNvSpPr>
          <p:nvPr>
            <p:ph type="sldNum" sz="quarter" idx="12"/>
          </p:nvPr>
        </p:nvSpPr>
        <p:spPr/>
        <p:txBody>
          <a:bodyPr/>
          <a:lstStyle/>
          <a:p>
            <a:fld id="{1487549C-8CC8-4D40-BD62-B11FC13A3078}" type="slidenum">
              <a:rPr lang="en-IN" smtClean="0"/>
              <a:t>24</a:t>
            </a:fld>
            <a:endParaRPr lang="en-IN" dirty="0"/>
          </a:p>
        </p:txBody>
      </p:sp>
      <p:sp>
        <p:nvSpPr>
          <p:cNvPr id="11" name="TextBox 10">
            <a:extLst>
              <a:ext uri="{FF2B5EF4-FFF2-40B4-BE49-F238E27FC236}">
                <a16:creationId xmlns:a16="http://schemas.microsoft.com/office/drawing/2014/main" id="{6F4DE368-E308-45A7-9551-F1BB0A6B6E6A}"/>
              </a:ext>
            </a:extLst>
          </p:cNvPr>
          <p:cNvSpPr txBox="1"/>
          <p:nvPr/>
        </p:nvSpPr>
        <p:spPr>
          <a:xfrm>
            <a:off x="1202110" y="6083575"/>
            <a:ext cx="9786192" cy="461665"/>
          </a:xfrm>
          <a:prstGeom prst="rect">
            <a:avLst/>
          </a:prstGeom>
          <a:noFill/>
        </p:spPr>
        <p:txBody>
          <a:bodyPr wrap="square" rtlCol="0">
            <a:spAutoFit/>
          </a:bodyPr>
          <a:lstStyle/>
          <a:p>
            <a:r>
              <a:rPr lang="en-US" sz="1200" dirty="0"/>
              <a:t>Hanlon, R. E., Rubin, L. H., Jensen, M., &amp; Daoust, S. (2009). Neuropsychological features of indigent murder defendants and death row inmates in relation to homicidal aspects of their crimes. </a:t>
            </a:r>
            <a:r>
              <a:rPr lang="en-US" sz="1200" i="1" dirty="0"/>
              <a:t>Archives of Clinical Neuropsychology,</a:t>
            </a:r>
            <a:r>
              <a:rPr lang="en-US" sz="1200" dirty="0"/>
              <a:t> </a:t>
            </a:r>
            <a:r>
              <a:rPr lang="en-US" sz="1200" i="1" dirty="0"/>
              <a:t>25</a:t>
            </a:r>
            <a:r>
              <a:rPr lang="en-US" sz="1200" dirty="0"/>
              <a:t>(1), 1-13. doi:10.1093/arclin/acp099   </a:t>
            </a:r>
            <a:endParaRPr lang="en-US" sz="1400" dirty="0"/>
          </a:p>
        </p:txBody>
      </p:sp>
    </p:spTree>
    <p:extLst>
      <p:ext uri="{BB962C8B-B14F-4D97-AF65-F5344CB8AC3E}">
        <p14:creationId xmlns:p14="http://schemas.microsoft.com/office/powerpoint/2010/main" val="204207308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EB531-357C-4DB6-8C0E-442D6E7D2855}"/>
              </a:ext>
            </a:extLst>
          </p:cNvPr>
          <p:cNvSpPr>
            <a:spLocks noGrp="1"/>
          </p:cNvSpPr>
          <p:nvPr>
            <p:ph type="title"/>
          </p:nvPr>
        </p:nvSpPr>
        <p:spPr>
          <a:xfrm>
            <a:off x="2117" y="1"/>
            <a:ext cx="12188296" cy="1485129"/>
          </a:xfrm>
        </p:spPr>
        <p:txBody>
          <a:bodyPr vert="horz" lIns="121917" tIns="60958" rIns="121917" bIns="60958" rtlCol="0" anchor="ctr">
            <a:normAutofit/>
          </a:bodyPr>
          <a:lstStyle/>
          <a:p>
            <a:r>
              <a:rPr lang="en-US" dirty="0"/>
              <a:t>Cognitive Heterogeneity in Murderers</a:t>
            </a:r>
          </a:p>
        </p:txBody>
      </p:sp>
      <p:pic>
        <p:nvPicPr>
          <p:cNvPr id="7" name="Picture Placeholder 6"/>
          <p:cNvPicPr>
            <a:picLocks noGrp="1" noChangeAspect="1"/>
          </p:cNvPicPr>
          <p:nvPr>
            <p:ph idx="1"/>
          </p:nvPr>
        </p:nvPicPr>
        <p:blipFill>
          <a:blip r:embed="rId3"/>
          <a:stretch>
            <a:fillRect/>
          </a:stretch>
        </p:blipFill>
        <p:spPr>
          <a:xfrm>
            <a:off x="5171444" y="1828800"/>
            <a:ext cx="6095995" cy="4343400"/>
          </a:xfrm>
          <a:prstGeom prst="rect">
            <a:avLst/>
          </a:prstGeom>
          <a:noFill/>
        </p:spPr>
      </p:pic>
      <p:sp>
        <p:nvSpPr>
          <p:cNvPr id="11" name="TextBox 10"/>
          <p:cNvSpPr txBox="1"/>
          <p:nvPr/>
        </p:nvSpPr>
        <p:spPr>
          <a:xfrm>
            <a:off x="838200" y="1828800"/>
            <a:ext cx="3860800" cy="4343400"/>
          </a:xfrm>
          <a:prstGeom prst="rect">
            <a:avLst/>
          </a:prstGeom>
        </p:spPr>
        <p:txBody>
          <a:bodyPr vert="horz" lIns="121917" tIns="151200" rIns="121917" bIns="60958" rtlCol="0">
            <a:normAutofit/>
          </a:bodyPr>
          <a:lstStyle/>
          <a:p>
            <a:pPr>
              <a:spcBef>
                <a:spcPts val="1200"/>
              </a:spcBef>
            </a:pPr>
            <a:r>
              <a:rPr lang="en-US" sz="2000" kern="1200">
                <a:latin typeface="+mn-lt"/>
                <a:ea typeface="+mn-ea"/>
                <a:cs typeface="+mn-cs"/>
              </a:rPr>
              <a:t>Warnick, E. K. (2003). </a:t>
            </a:r>
            <a:r>
              <a:rPr lang="en-US" sz="2000" i="1" kern="1200">
                <a:latin typeface="+mn-lt"/>
                <a:ea typeface="+mn-ea"/>
                <a:cs typeface="+mn-cs"/>
              </a:rPr>
              <a:t>Cognitive heterogeneity in murderers</a:t>
            </a:r>
            <a:r>
              <a:rPr lang="en-US" sz="2000" kern="1200">
                <a:latin typeface="+mn-lt"/>
                <a:ea typeface="+mn-ea"/>
                <a:cs typeface="+mn-cs"/>
              </a:rPr>
              <a:t> (Unpublished doctoral dissertation). University of Nevada.</a:t>
            </a:r>
          </a:p>
        </p:txBody>
      </p:sp>
    </p:spTree>
    <p:extLst>
      <p:ext uri="{BB962C8B-B14F-4D97-AF65-F5344CB8AC3E}">
        <p14:creationId xmlns:p14="http://schemas.microsoft.com/office/powerpoint/2010/main" val="264626318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EB531-357C-4DB6-8C0E-442D6E7D2855}"/>
              </a:ext>
            </a:extLst>
          </p:cNvPr>
          <p:cNvSpPr>
            <a:spLocks noGrp="1"/>
          </p:cNvSpPr>
          <p:nvPr>
            <p:ph type="title"/>
          </p:nvPr>
        </p:nvSpPr>
        <p:spPr>
          <a:xfrm>
            <a:off x="0" y="2953"/>
            <a:ext cx="12190413" cy="1482175"/>
          </a:xfrm>
        </p:spPr>
        <p:txBody>
          <a:bodyPr vert="horz" lIns="121917" tIns="60958" rIns="121917" bIns="60958" rtlCol="0" anchor="ctr">
            <a:normAutofit/>
          </a:bodyPr>
          <a:lstStyle/>
          <a:p>
            <a:r>
              <a:rPr lang="en-US" dirty="0"/>
              <a:t>HRB Average Impairment Rating (AIR) Heaton’s </a:t>
            </a:r>
            <a:r>
              <a:rPr lang="en-US"/>
              <a:t>Normals</a:t>
            </a:r>
            <a:r>
              <a:rPr lang="en-US" dirty="0"/>
              <a:t> and Brain Damaged and Capital Def./App.</a:t>
            </a:r>
          </a:p>
        </p:txBody>
      </p:sp>
      <p:sp>
        <p:nvSpPr>
          <p:cNvPr id="11" name="TextBox 10"/>
          <p:cNvSpPr txBox="1"/>
          <p:nvPr/>
        </p:nvSpPr>
        <p:spPr>
          <a:xfrm>
            <a:off x="838621" y="1832918"/>
            <a:ext cx="10549287" cy="554400"/>
          </a:xfrm>
          <a:prstGeom prst="rect">
            <a:avLst/>
          </a:prstGeom>
        </p:spPr>
        <p:txBody>
          <a:bodyPr vert="horz" lIns="121917" tIns="60958" rIns="121917" bIns="60958" rtlCol="0" anchor="ctr" anchorCtr="0">
            <a:normAutofit/>
          </a:bodyPr>
          <a:lstStyle/>
          <a:p>
            <a:pPr>
              <a:lnSpc>
                <a:spcPct val="90000"/>
              </a:lnSpc>
              <a:spcBef>
                <a:spcPts val="1200"/>
              </a:spcBef>
            </a:pPr>
            <a:r>
              <a:rPr lang="en-US" sz="3000" b="0" kern="1200" dirty="0">
                <a:latin typeface="+mn-lt"/>
                <a:ea typeface="+mn-ea"/>
                <a:cs typeface="+mn-cs"/>
              </a:rPr>
              <a:t>Adapted from Heaton et al. </a:t>
            </a:r>
            <a:r>
              <a:rPr lang="en-US" sz="3000" dirty="0"/>
              <a:t>(2004)</a:t>
            </a:r>
            <a:r>
              <a:rPr lang="en-US" sz="3000" b="0" kern="1200" dirty="0">
                <a:latin typeface="+mn-lt"/>
                <a:ea typeface="+mn-ea"/>
                <a:cs typeface="+mn-cs"/>
              </a:rPr>
              <a:t> with Watson data</a:t>
            </a:r>
          </a:p>
        </p:txBody>
      </p:sp>
      <p:graphicFrame>
        <p:nvGraphicFramePr>
          <p:cNvPr id="5" name="Chart 4">
            <a:extLst>
              <a:ext uri="{FF2B5EF4-FFF2-40B4-BE49-F238E27FC236}">
                <a16:creationId xmlns:a16="http://schemas.microsoft.com/office/drawing/2014/main" id="{79DB96F3-9D22-4A50-ABDE-0356F9E37783}"/>
              </a:ext>
            </a:extLst>
          </p:cNvPr>
          <p:cNvGraphicFramePr>
            <a:graphicFrameLocks/>
          </p:cNvGraphicFramePr>
          <p:nvPr>
            <p:extLst>
              <p:ext uri="{D42A27DB-BD31-4B8C-83A1-F6EECF244321}">
                <p14:modId xmlns:p14="http://schemas.microsoft.com/office/powerpoint/2010/main" val="3189347157"/>
              </p:ext>
            </p:extLst>
          </p:nvPr>
        </p:nvGraphicFramePr>
        <p:xfrm>
          <a:off x="838621" y="2387774"/>
          <a:ext cx="10513169" cy="37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2380668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4AF653-CA10-1263-B96A-428856A96256}"/>
              </a:ext>
            </a:extLst>
          </p:cNvPr>
          <p:cNvSpPr>
            <a:spLocks noGrp="1"/>
          </p:cNvSpPr>
          <p:nvPr>
            <p:ph type="title"/>
          </p:nvPr>
        </p:nvSpPr>
        <p:spPr/>
        <p:txBody>
          <a:bodyPr/>
          <a:lstStyle/>
          <a:p>
            <a:r>
              <a:rPr lang="en-US" dirty="0"/>
              <a:t>The evolution of intelligence testing</a:t>
            </a:r>
          </a:p>
        </p:txBody>
      </p:sp>
      <p:sp>
        <p:nvSpPr>
          <p:cNvPr id="5" name="Text Placeholder 4">
            <a:extLst>
              <a:ext uri="{FF2B5EF4-FFF2-40B4-BE49-F238E27FC236}">
                <a16:creationId xmlns:a16="http://schemas.microsoft.com/office/drawing/2014/main" id="{198C399C-12B2-F7CB-F061-D01AA4CCAEED}"/>
              </a:ext>
            </a:extLst>
          </p:cNvPr>
          <p:cNvSpPr>
            <a:spLocks noGrp="1"/>
          </p:cNvSpPr>
          <p:nvPr>
            <p:ph type="body" idx="1"/>
          </p:nvPr>
        </p:nvSpPr>
        <p:spPr/>
        <p:txBody>
          <a:bodyPr/>
          <a:lstStyle/>
          <a:p>
            <a:r>
              <a:rPr lang="en-US" dirty="0"/>
              <a:t>WAIS-5 / WJ 5</a:t>
            </a:r>
          </a:p>
        </p:txBody>
      </p:sp>
    </p:spTree>
    <p:extLst>
      <p:ext uri="{BB962C8B-B14F-4D97-AF65-F5344CB8AC3E}">
        <p14:creationId xmlns:p14="http://schemas.microsoft.com/office/powerpoint/2010/main" val="192456136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6164C3-7380-8CB0-737F-8A58E9EB182A}"/>
              </a:ext>
            </a:extLst>
          </p:cNvPr>
          <p:cNvSpPr>
            <a:spLocks noGrp="1"/>
          </p:cNvSpPr>
          <p:nvPr>
            <p:ph type="title"/>
          </p:nvPr>
        </p:nvSpPr>
        <p:spPr/>
        <p:txBody>
          <a:bodyPr/>
          <a:lstStyle/>
          <a:p>
            <a:r>
              <a:rPr lang="en-US" dirty="0"/>
              <a:t>What is intelligence?</a:t>
            </a:r>
          </a:p>
        </p:txBody>
      </p:sp>
      <p:sp>
        <p:nvSpPr>
          <p:cNvPr id="3" name="Content Placeholder 2">
            <a:extLst>
              <a:ext uri="{FF2B5EF4-FFF2-40B4-BE49-F238E27FC236}">
                <a16:creationId xmlns:a16="http://schemas.microsoft.com/office/drawing/2014/main" id="{D89E169D-4113-1D95-BEA5-D570D78A5E4D}"/>
              </a:ext>
            </a:extLst>
          </p:cNvPr>
          <p:cNvSpPr>
            <a:spLocks noGrp="1"/>
          </p:cNvSpPr>
          <p:nvPr>
            <p:ph sz="half" idx="1"/>
          </p:nvPr>
        </p:nvSpPr>
        <p:spPr>
          <a:xfrm>
            <a:off x="838201" y="1828800"/>
            <a:ext cx="5180400" cy="3941618"/>
          </a:xfrm>
        </p:spPr>
        <p:txBody>
          <a:bodyPr>
            <a:normAutofit fontScale="92500"/>
          </a:bodyPr>
          <a:lstStyle/>
          <a:p>
            <a:pPr algn="l"/>
            <a:r>
              <a:rPr lang="en-US" sz="2400" b="0" i="0" u="none" strike="noStrike" baseline="0" dirty="0">
                <a:solidFill>
                  <a:srgbClr val="000000"/>
                </a:solidFill>
              </a:rPr>
              <a:t>“Broadly defined, intelligence is a person’s </a:t>
            </a:r>
            <a:r>
              <a:rPr lang="en-US" sz="2400" b="0" i="0" u="sng" strike="noStrike" baseline="0" dirty="0">
                <a:solidFill>
                  <a:srgbClr val="000000"/>
                </a:solidFill>
              </a:rPr>
              <a:t>ability to learn from their experience, adapt, influence, and choose environments</a:t>
            </a:r>
            <a:r>
              <a:rPr lang="en-US" sz="2400" b="0" i="0" u="none" strike="noStrike" baseline="0" dirty="0">
                <a:solidFill>
                  <a:srgbClr val="000000"/>
                </a:solidFill>
              </a:rPr>
              <a:t>.” </a:t>
            </a:r>
          </a:p>
          <a:p>
            <a:pPr algn="l"/>
            <a:r>
              <a:rPr lang="en-US" sz="2400" b="0" i="0" u="none" strike="noStrike" baseline="0" dirty="0">
                <a:solidFill>
                  <a:srgbClr val="000000"/>
                </a:solidFill>
              </a:rPr>
              <a:t>“At the heart of intelligence is an individual’s </a:t>
            </a:r>
            <a:r>
              <a:rPr lang="en-US" sz="2400" b="0" i="0" u="sng" strike="noStrike" baseline="0" dirty="0">
                <a:solidFill>
                  <a:srgbClr val="000000"/>
                </a:solidFill>
              </a:rPr>
              <a:t>problem-solving skills and capacity for knowledge acquisition.</a:t>
            </a:r>
            <a:r>
              <a:rPr lang="en-US" sz="2400" b="0" i="0" u="none" strike="noStrike" baseline="0" dirty="0">
                <a:solidFill>
                  <a:srgbClr val="000000"/>
                </a:solidFill>
              </a:rPr>
              <a:t>”</a:t>
            </a:r>
          </a:p>
          <a:p>
            <a:pPr algn="l"/>
            <a:r>
              <a:rPr lang="en-US" sz="2400" b="0" i="0" u="none" strike="noStrike" baseline="0" dirty="0">
                <a:solidFill>
                  <a:srgbClr val="000000"/>
                </a:solidFill>
              </a:rPr>
              <a:t>These abilities “influence an individual’s </a:t>
            </a:r>
            <a:r>
              <a:rPr lang="en-US" sz="2400" b="0" i="0" u="sng" strike="noStrike" baseline="0" dirty="0">
                <a:solidFill>
                  <a:srgbClr val="000000"/>
                </a:solidFill>
              </a:rPr>
              <a:t>ability to think, act, and learn</a:t>
            </a:r>
            <a:r>
              <a:rPr lang="en-US" sz="2400" b="0" i="0" u="none" strike="noStrike" baseline="0" dirty="0">
                <a:solidFill>
                  <a:srgbClr val="000000"/>
                </a:solidFill>
              </a:rPr>
              <a:t> within their environment.</a:t>
            </a:r>
            <a:endParaRPr lang="en-US" sz="2400" b="0" i="0" u="none" strike="noStrike" baseline="0" dirty="0">
              <a:solidFill>
                <a:srgbClr val="0774B7"/>
              </a:solidFill>
            </a:endParaRPr>
          </a:p>
          <a:p>
            <a:endParaRPr lang="en-US" dirty="0"/>
          </a:p>
        </p:txBody>
      </p:sp>
      <p:sp>
        <p:nvSpPr>
          <p:cNvPr id="5" name="Content Placeholder 4">
            <a:extLst>
              <a:ext uri="{FF2B5EF4-FFF2-40B4-BE49-F238E27FC236}">
                <a16:creationId xmlns:a16="http://schemas.microsoft.com/office/drawing/2014/main" id="{A2EA5F2F-BC59-8AC7-8E83-8C37BFDCD7AB}"/>
              </a:ext>
            </a:extLst>
          </p:cNvPr>
          <p:cNvSpPr>
            <a:spLocks noGrp="1"/>
          </p:cNvSpPr>
          <p:nvPr>
            <p:ph sz="half" idx="2"/>
          </p:nvPr>
        </p:nvSpPr>
        <p:spPr/>
        <p:txBody>
          <a:bodyPr>
            <a:normAutofit fontScale="92500"/>
          </a:bodyPr>
          <a:lstStyle/>
          <a:p>
            <a:pPr algn="l"/>
            <a:r>
              <a:rPr lang="en-US" sz="1800" b="0" i="0" u="none" strike="noStrike" baseline="0" dirty="0">
                <a:solidFill>
                  <a:srgbClr val="000000"/>
                </a:solidFill>
                <a:latin typeface="URWPalladioL-Roma"/>
              </a:rPr>
              <a:t>Winter, Emily L., Sierra M. Trudel, and Alan S. Kaufman. 2024. Wait, Where’s the Flynn Effect on the WAIS-5? </a:t>
            </a:r>
            <a:r>
              <a:rPr lang="en-US" sz="1800" b="0" i="0" u="none" strike="noStrike" baseline="0" dirty="0">
                <a:solidFill>
                  <a:srgbClr val="000000"/>
                </a:solidFill>
                <a:latin typeface="URWPalladioL-Ital"/>
              </a:rPr>
              <a:t>Journal of Intelligence </a:t>
            </a:r>
            <a:r>
              <a:rPr lang="en-US" sz="1800" b="0" i="0" u="none" strike="noStrike" baseline="0" dirty="0">
                <a:solidFill>
                  <a:srgbClr val="000000"/>
                </a:solidFill>
                <a:latin typeface="URWPalladioL-Roma"/>
              </a:rPr>
              <a:t>12: 118. </a:t>
            </a:r>
            <a:r>
              <a:rPr lang="en-US" sz="1800" b="0" i="0" u="none" strike="noStrike" baseline="0" dirty="0">
                <a:solidFill>
                  <a:srgbClr val="000000"/>
                </a:solidFill>
                <a:latin typeface="URWPalladioL-Roma"/>
                <a:hlinkClick r:id="rId2"/>
              </a:rPr>
              <a:t>https://doi.org/10.3390/jintelligence12110118</a:t>
            </a:r>
            <a:r>
              <a:rPr lang="en-US" sz="1800" b="0" i="0" u="none" strike="noStrike" baseline="0" dirty="0">
                <a:solidFill>
                  <a:srgbClr val="000000"/>
                </a:solidFill>
                <a:latin typeface="URWPalladioL-Roma"/>
              </a:rPr>
              <a:t>  </a:t>
            </a:r>
          </a:p>
          <a:p>
            <a:endParaRPr lang="en-US" dirty="0"/>
          </a:p>
        </p:txBody>
      </p:sp>
      <p:sp>
        <p:nvSpPr>
          <p:cNvPr id="8" name="TextBox 7">
            <a:extLst>
              <a:ext uri="{FF2B5EF4-FFF2-40B4-BE49-F238E27FC236}">
                <a16:creationId xmlns:a16="http://schemas.microsoft.com/office/drawing/2014/main" id="{819EDFA4-3F4D-F51D-5841-02BF901B7D57}"/>
              </a:ext>
            </a:extLst>
          </p:cNvPr>
          <p:cNvSpPr txBox="1"/>
          <p:nvPr/>
        </p:nvSpPr>
        <p:spPr>
          <a:xfrm>
            <a:off x="829151" y="6054436"/>
            <a:ext cx="10351467" cy="523220"/>
          </a:xfrm>
          <a:prstGeom prst="rect">
            <a:avLst/>
          </a:prstGeom>
          <a:noFill/>
        </p:spPr>
        <p:txBody>
          <a:bodyPr wrap="square" rtlCol="0">
            <a:spAutoFit/>
          </a:bodyPr>
          <a:lstStyle/>
          <a:p>
            <a:r>
              <a:rPr lang="en-US" sz="1400" b="0" i="0" u="none" strike="noStrike" baseline="0" dirty="0">
                <a:solidFill>
                  <a:srgbClr val="000000"/>
                </a:solidFill>
              </a:rPr>
              <a:t>Winter, Emily L., Sierra M. Trudel, and Alan S. Kaufman. 2024. Wait, Where’s the Flynn Effect on the WAIS-5? Journal of Intelligence 12: 118. </a:t>
            </a:r>
            <a:r>
              <a:rPr lang="en-US" sz="1400" b="0" i="0" u="none" strike="noStrike" baseline="0" dirty="0">
                <a:solidFill>
                  <a:srgbClr val="000000"/>
                </a:solidFill>
                <a:hlinkClick r:id="rId2"/>
              </a:rPr>
              <a:t>https://doi.org/10.3390/jintelligence12110118</a:t>
            </a:r>
            <a:r>
              <a:rPr lang="en-US" sz="1400" b="0" i="0" u="none" strike="noStrike" baseline="0" dirty="0">
                <a:solidFill>
                  <a:srgbClr val="000000"/>
                </a:solidFill>
              </a:rPr>
              <a:t>   </a:t>
            </a:r>
            <a:endParaRPr lang="en-US" dirty="0"/>
          </a:p>
        </p:txBody>
      </p:sp>
      <p:pic>
        <p:nvPicPr>
          <p:cNvPr id="9" name="Content Placeholder 7">
            <a:extLst>
              <a:ext uri="{FF2B5EF4-FFF2-40B4-BE49-F238E27FC236}">
                <a16:creationId xmlns:a16="http://schemas.microsoft.com/office/drawing/2014/main" id="{A017CD5D-B8F2-4B0C-E862-074C798DB61C}"/>
              </a:ext>
            </a:extLst>
          </p:cNvPr>
          <p:cNvPicPr>
            <a:picLocks noChangeAspect="1"/>
          </p:cNvPicPr>
          <p:nvPr/>
        </p:nvPicPr>
        <p:blipFill>
          <a:blip r:embed="rId3"/>
          <a:stretch>
            <a:fillRect/>
          </a:stretch>
        </p:blipFill>
        <p:spPr>
          <a:xfrm>
            <a:off x="6611256" y="1843527"/>
            <a:ext cx="4750481" cy="3949195"/>
          </a:xfrm>
          <a:prstGeom prst="rect">
            <a:avLst/>
          </a:prstGeom>
        </p:spPr>
      </p:pic>
    </p:spTree>
    <p:extLst>
      <p:ext uri="{BB962C8B-B14F-4D97-AF65-F5344CB8AC3E}">
        <p14:creationId xmlns:p14="http://schemas.microsoft.com/office/powerpoint/2010/main" val="21094692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4AFB6-016C-8C91-D220-442D5F323680}"/>
              </a:ext>
            </a:extLst>
          </p:cNvPr>
          <p:cNvSpPr>
            <a:spLocks noGrp="1"/>
          </p:cNvSpPr>
          <p:nvPr>
            <p:ph type="title"/>
          </p:nvPr>
        </p:nvSpPr>
        <p:spPr/>
        <p:txBody>
          <a:bodyPr/>
          <a:lstStyle/>
          <a:p>
            <a:r>
              <a:rPr lang="en-US" dirty="0"/>
              <a:t>What is intelligence?</a:t>
            </a:r>
          </a:p>
        </p:txBody>
      </p:sp>
      <p:sp>
        <p:nvSpPr>
          <p:cNvPr id="3" name="Content Placeholder 2">
            <a:extLst>
              <a:ext uri="{FF2B5EF4-FFF2-40B4-BE49-F238E27FC236}">
                <a16:creationId xmlns:a16="http://schemas.microsoft.com/office/drawing/2014/main" id="{9B9989E6-6FF0-600C-A3DB-545F9F151EF8}"/>
              </a:ext>
            </a:extLst>
          </p:cNvPr>
          <p:cNvSpPr>
            <a:spLocks noGrp="1"/>
          </p:cNvSpPr>
          <p:nvPr>
            <p:ph sz="half" idx="1"/>
          </p:nvPr>
        </p:nvSpPr>
        <p:spPr>
          <a:xfrm>
            <a:off x="838201" y="1828800"/>
            <a:ext cx="6179456" cy="4337298"/>
          </a:xfrm>
        </p:spPr>
        <p:txBody>
          <a:bodyPr/>
          <a:lstStyle/>
          <a:p>
            <a:r>
              <a:rPr lang="en-US" sz="2400" dirty="0"/>
              <a:t>David Wechsler told us that “</a:t>
            </a:r>
            <a:r>
              <a:rPr lang="en-US" sz="2400" dirty="0">
                <a:solidFill>
                  <a:srgbClr val="000000"/>
                </a:solidFill>
              </a:rPr>
              <a:t>What we measure with tests is not what tests measure – not information, not spatial perception, not reasoning ability. These are only a means to an end. What intelligence tests measure is something much more important: the capacity of an individual to understand the world about him and his resourcefulness to cope with its challenges.“ </a:t>
            </a:r>
          </a:p>
          <a:p>
            <a:endParaRPr lang="en-US" sz="1800" dirty="0">
              <a:solidFill>
                <a:srgbClr val="000000"/>
              </a:solidFill>
              <a:latin typeface="Arial" panose="020B0604020202020204" pitchFamily="34" charset="0"/>
            </a:endParaRPr>
          </a:p>
          <a:p>
            <a:endParaRPr lang="en-US" dirty="0"/>
          </a:p>
        </p:txBody>
      </p:sp>
      <p:pic>
        <p:nvPicPr>
          <p:cNvPr id="7" name="Content Placeholder 6">
            <a:extLst>
              <a:ext uri="{FF2B5EF4-FFF2-40B4-BE49-F238E27FC236}">
                <a16:creationId xmlns:a16="http://schemas.microsoft.com/office/drawing/2014/main" id="{64E6CBDB-F6FA-8638-DB0A-814909E7C1AB}"/>
              </a:ext>
            </a:extLst>
          </p:cNvPr>
          <p:cNvPicPr>
            <a:picLocks noGrp="1" noChangeAspect="1"/>
          </p:cNvPicPr>
          <p:nvPr>
            <p:ph sz="half" idx="2"/>
          </p:nvPr>
        </p:nvPicPr>
        <p:blipFill>
          <a:blip r:embed="rId2"/>
          <a:stretch>
            <a:fillRect/>
          </a:stretch>
        </p:blipFill>
        <p:spPr>
          <a:xfrm>
            <a:off x="7576456" y="1828800"/>
            <a:ext cx="2902351" cy="3685187"/>
          </a:xfrm>
        </p:spPr>
      </p:pic>
      <p:sp>
        <p:nvSpPr>
          <p:cNvPr id="4" name="TextBox 3">
            <a:extLst>
              <a:ext uri="{FF2B5EF4-FFF2-40B4-BE49-F238E27FC236}">
                <a16:creationId xmlns:a16="http://schemas.microsoft.com/office/drawing/2014/main" id="{C2A31B35-291A-4B93-7726-A0AC7460B3FA}"/>
              </a:ext>
            </a:extLst>
          </p:cNvPr>
          <p:cNvSpPr txBox="1"/>
          <p:nvPr/>
        </p:nvSpPr>
        <p:spPr>
          <a:xfrm>
            <a:off x="942109" y="5839691"/>
            <a:ext cx="10446327" cy="523220"/>
          </a:xfrm>
          <a:prstGeom prst="rect">
            <a:avLst/>
          </a:prstGeom>
          <a:noFill/>
        </p:spPr>
        <p:txBody>
          <a:bodyPr wrap="square" rtlCol="0">
            <a:spAutoFit/>
          </a:bodyPr>
          <a:lstStyle/>
          <a:p>
            <a:r>
              <a:rPr lang="en-US" sz="1400" dirty="0">
                <a:solidFill>
                  <a:srgbClr val="000000"/>
                </a:solidFill>
              </a:rPr>
              <a:t>Wechsler, 1975 cited by </a:t>
            </a:r>
            <a:r>
              <a:rPr lang="en-US" sz="1400" dirty="0">
                <a:effectLst/>
              </a:rPr>
              <a:t>Wechsler, D., Raiford, S. E., &amp; Presnell, K. (2024). </a:t>
            </a:r>
            <a:r>
              <a:rPr lang="en-US" sz="1400" i="1" dirty="0">
                <a:effectLst/>
              </a:rPr>
              <a:t>Wechsler Adult Intelligence Scale: Technical and interpretive manual</a:t>
            </a:r>
            <a:r>
              <a:rPr lang="en-US" sz="1400" dirty="0">
                <a:effectLst/>
              </a:rPr>
              <a:t> (5th ed.). NCS Pearson, p. 4). </a:t>
            </a:r>
            <a:endParaRPr lang="en-US" sz="1400" dirty="0"/>
          </a:p>
        </p:txBody>
      </p:sp>
    </p:spTree>
    <p:extLst>
      <p:ext uri="{BB962C8B-B14F-4D97-AF65-F5344CB8AC3E}">
        <p14:creationId xmlns:p14="http://schemas.microsoft.com/office/powerpoint/2010/main" val="18713375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6652B-68B4-E101-57CD-6544C89F516D}"/>
              </a:ext>
            </a:extLst>
          </p:cNvPr>
          <p:cNvSpPr>
            <a:spLocks noGrp="1"/>
          </p:cNvSpPr>
          <p:nvPr>
            <p:ph type="title"/>
          </p:nvPr>
        </p:nvSpPr>
        <p:spPr/>
        <p:txBody>
          <a:bodyPr/>
          <a:lstStyle/>
          <a:p>
            <a:r>
              <a:rPr lang="en-US" dirty="0"/>
              <a:t>Why perform a neuropsychological assessment?</a:t>
            </a:r>
          </a:p>
        </p:txBody>
      </p:sp>
      <p:sp>
        <p:nvSpPr>
          <p:cNvPr id="3" name="Content Placeholder 2">
            <a:extLst>
              <a:ext uri="{FF2B5EF4-FFF2-40B4-BE49-F238E27FC236}">
                <a16:creationId xmlns:a16="http://schemas.microsoft.com/office/drawing/2014/main" id="{E8017321-8AB1-1966-0F67-7DF33AB27315}"/>
              </a:ext>
            </a:extLst>
          </p:cNvPr>
          <p:cNvSpPr>
            <a:spLocks noGrp="1"/>
          </p:cNvSpPr>
          <p:nvPr>
            <p:ph idx="1"/>
          </p:nvPr>
        </p:nvSpPr>
        <p:spPr/>
        <p:txBody>
          <a:bodyPr/>
          <a:lstStyle/>
          <a:p>
            <a:r>
              <a:rPr lang="en-US" dirty="0"/>
              <a:t>Determine the degree of impairment.</a:t>
            </a:r>
          </a:p>
          <a:p>
            <a:r>
              <a:rPr lang="en-US" dirty="0"/>
              <a:t>Description of the types of cognitive strengths or weaknesses.</a:t>
            </a:r>
          </a:p>
          <a:p>
            <a:r>
              <a:rPr lang="en-US" dirty="0"/>
              <a:t>Describe the impact of deficits on behavior.</a:t>
            </a:r>
          </a:p>
          <a:p>
            <a:r>
              <a:rPr lang="en-US" dirty="0"/>
              <a:t>Diagnosis.</a:t>
            </a:r>
          </a:p>
          <a:p>
            <a:endParaRPr lang="en-US" dirty="0"/>
          </a:p>
        </p:txBody>
      </p:sp>
      <p:sp>
        <p:nvSpPr>
          <p:cNvPr id="4" name="TextBox 3">
            <a:extLst>
              <a:ext uri="{FF2B5EF4-FFF2-40B4-BE49-F238E27FC236}">
                <a16:creationId xmlns:a16="http://schemas.microsoft.com/office/drawing/2014/main" id="{DD493A60-4A23-836E-D809-ACEF80FB520E}"/>
              </a:ext>
            </a:extLst>
          </p:cNvPr>
          <p:cNvSpPr txBox="1"/>
          <p:nvPr/>
        </p:nvSpPr>
        <p:spPr>
          <a:xfrm>
            <a:off x="720436" y="5770418"/>
            <a:ext cx="10730346" cy="523220"/>
          </a:xfrm>
          <a:prstGeom prst="rect">
            <a:avLst/>
          </a:prstGeom>
          <a:noFill/>
        </p:spPr>
        <p:txBody>
          <a:bodyPr wrap="square" rtlCol="0">
            <a:spAutoFit/>
          </a:bodyPr>
          <a:lstStyle/>
          <a:p>
            <a:r>
              <a:rPr lang="en-US" sz="1400" dirty="0">
                <a:effectLst/>
              </a:rPr>
              <a:t>Meyers, J. E., &amp; Miller, R. M. (2021). Objective methods for matching neuropsychological patterns: Formulas and comparisons. </a:t>
            </a:r>
            <a:r>
              <a:rPr lang="en-US" sz="1400" i="1" dirty="0">
                <a:effectLst/>
              </a:rPr>
              <a:t>Applied Neuropsychology: Adult</a:t>
            </a:r>
            <a:r>
              <a:rPr lang="en-US" sz="1400" dirty="0">
                <a:effectLst/>
              </a:rPr>
              <a:t>, </a:t>
            </a:r>
            <a:r>
              <a:rPr lang="en-US" sz="1400" i="1" dirty="0">
                <a:effectLst/>
              </a:rPr>
              <a:t>30</a:t>
            </a:r>
            <a:r>
              <a:rPr lang="en-US" sz="1400" dirty="0">
                <a:effectLst/>
              </a:rPr>
              <a:t>(2), 249–258. </a:t>
            </a:r>
            <a:r>
              <a:rPr lang="en-US" sz="1400" dirty="0">
                <a:effectLst/>
                <a:hlinkClick r:id="rId2"/>
              </a:rPr>
              <a:t>https://doi.org/10.1080/23279095.2021.1929986</a:t>
            </a:r>
            <a:r>
              <a:rPr lang="en-US" sz="1400" dirty="0">
                <a:effectLst/>
              </a:rPr>
              <a:t> </a:t>
            </a:r>
            <a:endParaRPr lang="en-US" sz="1400" dirty="0"/>
          </a:p>
        </p:txBody>
      </p:sp>
    </p:spTree>
    <p:extLst>
      <p:ext uri="{BB962C8B-B14F-4D97-AF65-F5344CB8AC3E}">
        <p14:creationId xmlns:p14="http://schemas.microsoft.com/office/powerpoint/2010/main" val="69746843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0A638-9276-DF15-9538-E3C09056A221}"/>
              </a:ext>
            </a:extLst>
          </p:cNvPr>
          <p:cNvSpPr>
            <a:spLocks noGrp="1"/>
          </p:cNvSpPr>
          <p:nvPr>
            <p:ph type="title"/>
          </p:nvPr>
        </p:nvSpPr>
        <p:spPr/>
        <p:txBody>
          <a:bodyPr/>
          <a:lstStyle/>
          <a:p>
            <a:r>
              <a:rPr lang="en-US" dirty="0"/>
              <a:t>What intelligence predicts</a:t>
            </a:r>
          </a:p>
        </p:txBody>
      </p:sp>
      <p:sp>
        <p:nvSpPr>
          <p:cNvPr id="3" name="Content Placeholder 2">
            <a:extLst>
              <a:ext uri="{FF2B5EF4-FFF2-40B4-BE49-F238E27FC236}">
                <a16:creationId xmlns:a16="http://schemas.microsoft.com/office/drawing/2014/main" id="{8F7717C9-620C-68A0-2005-97449D75E80D}"/>
              </a:ext>
            </a:extLst>
          </p:cNvPr>
          <p:cNvSpPr>
            <a:spLocks noGrp="1"/>
          </p:cNvSpPr>
          <p:nvPr>
            <p:ph idx="1"/>
          </p:nvPr>
        </p:nvSpPr>
        <p:spPr/>
        <p:txBody>
          <a:bodyPr/>
          <a:lstStyle/>
          <a:p>
            <a:r>
              <a:rPr lang="en-US" dirty="0"/>
              <a:t>Academic achievement and educational attainment</a:t>
            </a:r>
          </a:p>
          <a:p>
            <a:r>
              <a:rPr lang="en-US" dirty="0"/>
              <a:t>Job performance</a:t>
            </a:r>
          </a:p>
          <a:p>
            <a:r>
              <a:rPr lang="en-US" dirty="0"/>
              <a:t>Mental and physical health</a:t>
            </a:r>
          </a:p>
          <a:p>
            <a:endParaRPr lang="en-US" dirty="0"/>
          </a:p>
          <a:p>
            <a:endParaRPr lang="en-US" dirty="0"/>
          </a:p>
        </p:txBody>
      </p:sp>
    </p:spTree>
    <p:extLst>
      <p:ext uri="{BB962C8B-B14F-4D97-AF65-F5344CB8AC3E}">
        <p14:creationId xmlns:p14="http://schemas.microsoft.com/office/powerpoint/2010/main" val="311225671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EEC3A-1CE3-F3C3-A858-97C6D511DA9D}"/>
              </a:ext>
            </a:extLst>
          </p:cNvPr>
          <p:cNvSpPr>
            <a:spLocks noGrp="1"/>
          </p:cNvSpPr>
          <p:nvPr>
            <p:ph type="title"/>
          </p:nvPr>
        </p:nvSpPr>
        <p:spPr/>
        <p:txBody>
          <a:bodyPr/>
          <a:lstStyle/>
          <a:p>
            <a:r>
              <a:rPr lang="en-US" dirty="0"/>
              <a:t>Cattell-Horn-Carroll (CHC) Theory of Intelligence</a:t>
            </a:r>
          </a:p>
        </p:txBody>
      </p:sp>
      <p:pic>
        <p:nvPicPr>
          <p:cNvPr id="5" name="Content Placeholder 4">
            <a:extLst>
              <a:ext uri="{FF2B5EF4-FFF2-40B4-BE49-F238E27FC236}">
                <a16:creationId xmlns:a16="http://schemas.microsoft.com/office/drawing/2014/main" id="{E0CEA0E1-93DC-A8BD-5F21-F949254409A7}"/>
              </a:ext>
            </a:extLst>
          </p:cNvPr>
          <p:cNvPicPr>
            <a:picLocks noGrp="1" noChangeAspect="1"/>
          </p:cNvPicPr>
          <p:nvPr>
            <p:ph idx="1"/>
          </p:nvPr>
        </p:nvPicPr>
        <p:blipFill>
          <a:blip r:embed="rId2"/>
          <a:stretch>
            <a:fillRect/>
          </a:stretch>
        </p:blipFill>
        <p:spPr>
          <a:xfrm>
            <a:off x="1879601" y="1637308"/>
            <a:ext cx="8563428" cy="4803017"/>
          </a:xfrm>
        </p:spPr>
      </p:pic>
    </p:spTree>
    <p:extLst>
      <p:ext uri="{BB962C8B-B14F-4D97-AF65-F5344CB8AC3E}">
        <p14:creationId xmlns:p14="http://schemas.microsoft.com/office/powerpoint/2010/main" val="347574318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D31DE-CFEA-2685-527E-CE80D2DF1FA2}"/>
              </a:ext>
            </a:extLst>
          </p:cNvPr>
          <p:cNvSpPr>
            <a:spLocks noGrp="1"/>
          </p:cNvSpPr>
          <p:nvPr>
            <p:ph type="title"/>
          </p:nvPr>
        </p:nvSpPr>
        <p:spPr/>
        <p:txBody>
          <a:bodyPr/>
          <a:lstStyle/>
          <a:p>
            <a:r>
              <a:rPr lang="en-US" dirty="0"/>
              <a:t>Normal Curve</a:t>
            </a:r>
          </a:p>
        </p:txBody>
      </p:sp>
      <p:pic>
        <p:nvPicPr>
          <p:cNvPr id="5" name="Content Placeholder 4">
            <a:extLst>
              <a:ext uri="{FF2B5EF4-FFF2-40B4-BE49-F238E27FC236}">
                <a16:creationId xmlns:a16="http://schemas.microsoft.com/office/drawing/2014/main" id="{45BF7105-F3B7-7985-3E30-11BC103A9C45}"/>
              </a:ext>
            </a:extLst>
          </p:cNvPr>
          <p:cNvPicPr>
            <a:picLocks noGrp="1" noChangeAspect="1"/>
          </p:cNvPicPr>
          <p:nvPr>
            <p:ph idx="1"/>
          </p:nvPr>
        </p:nvPicPr>
        <p:blipFill>
          <a:blip r:embed="rId2"/>
          <a:stretch>
            <a:fillRect/>
          </a:stretch>
        </p:blipFill>
        <p:spPr>
          <a:xfrm>
            <a:off x="2293591" y="1825625"/>
            <a:ext cx="7601643" cy="4351338"/>
          </a:xfrm>
        </p:spPr>
      </p:pic>
      <p:sp>
        <p:nvSpPr>
          <p:cNvPr id="6" name="TextBox 5">
            <a:extLst>
              <a:ext uri="{FF2B5EF4-FFF2-40B4-BE49-F238E27FC236}">
                <a16:creationId xmlns:a16="http://schemas.microsoft.com/office/drawing/2014/main" id="{65B16BD8-706F-AFDE-07FE-C80DE1515133}"/>
              </a:ext>
            </a:extLst>
          </p:cNvPr>
          <p:cNvSpPr txBox="1"/>
          <p:nvPr/>
        </p:nvSpPr>
        <p:spPr>
          <a:xfrm>
            <a:off x="1500188" y="6264252"/>
            <a:ext cx="6457950" cy="276999"/>
          </a:xfrm>
          <a:prstGeom prst="rect">
            <a:avLst/>
          </a:prstGeom>
          <a:noFill/>
        </p:spPr>
        <p:txBody>
          <a:bodyPr wrap="square" rtlCol="0">
            <a:spAutoFit/>
          </a:bodyPr>
          <a:lstStyle/>
          <a:p>
            <a:r>
              <a:rPr lang="en-US" sz="1200" dirty="0"/>
              <a:t>Psychological Assessment Resources (PAR)</a:t>
            </a:r>
          </a:p>
        </p:txBody>
      </p:sp>
    </p:spTree>
    <p:extLst>
      <p:ext uri="{BB962C8B-B14F-4D97-AF65-F5344CB8AC3E}">
        <p14:creationId xmlns:p14="http://schemas.microsoft.com/office/powerpoint/2010/main" val="321247037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31F0DB-126A-C8AB-FBFF-C5929557B949}"/>
              </a:ext>
            </a:extLst>
          </p:cNvPr>
          <p:cNvSpPr>
            <a:spLocks noGrp="1"/>
          </p:cNvSpPr>
          <p:nvPr>
            <p:ph type="title"/>
          </p:nvPr>
        </p:nvSpPr>
        <p:spPr>
          <a:xfrm>
            <a:off x="0" y="3582942"/>
            <a:ext cx="12190413" cy="800215"/>
          </a:xfrm>
        </p:spPr>
        <p:txBody>
          <a:bodyPr/>
          <a:lstStyle/>
          <a:p>
            <a:r>
              <a:rPr lang="en-US" dirty="0"/>
              <a:t>Wechsler Adult Intelligence Scale, 5</a:t>
            </a:r>
            <a:r>
              <a:rPr lang="en-US" baseline="30000" dirty="0"/>
              <a:t>th</a:t>
            </a:r>
            <a:r>
              <a:rPr lang="en-US" dirty="0"/>
              <a:t> Edition</a:t>
            </a:r>
          </a:p>
        </p:txBody>
      </p:sp>
      <p:sp>
        <p:nvSpPr>
          <p:cNvPr id="5" name="Text Placeholder 4">
            <a:extLst>
              <a:ext uri="{FF2B5EF4-FFF2-40B4-BE49-F238E27FC236}">
                <a16:creationId xmlns:a16="http://schemas.microsoft.com/office/drawing/2014/main" id="{5D5DD75F-D073-44F5-96AD-08AAAEB042E3}"/>
              </a:ext>
            </a:extLst>
          </p:cNvPr>
          <p:cNvSpPr>
            <a:spLocks noGrp="1"/>
          </p:cNvSpPr>
          <p:nvPr>
            <p:ph type="body" idx="1"/>
          </p:nvPr>
        </p:nvSpPr>
        <p:spPr/>
        <p:txBody>
          <a:bodyPr/>
          <a:lstStyle/>
          <a:p>
            <a:r>
              <a:rPr lang="en-US" dirty="0"/>
              <a:t>WAIS 5</a:t>
            </a:r>
          </a:p>
        </p:txBody>
      </p:sp>
    </p:spTree>
    <p:extLst>
      <p:ext uri="{BB962C8B-B14F-4D97-AF65-F5344CB8AC3E}">
        <p14:creationId xmlns:p14="http://schemas.microsoft.com/office/powerpoint/2010/main" val="80320426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B93B3F-52E3-235E-5EEE-0E5E4B2F5372}"/>
              </a:ext>
            </a:extLst>
          </p:cNvPr>
          <p:cNvSpPr>
            <a:spLocks noGrp="1"/>
          </p:cNvSpPr>
          <p:nvPr>
            <p:ph type="title"/>
          </p:nvPr>
        </p:nvSpPr>
        <p:spPr>
          <a:xfrm>
            <a:off x="0" y="2953"/>
            <a:ext cx="12190413" cy="1482175"/>
          </a:xfrm>
        </p:spPr>
        <p:txBody>
          <a:bodyPr anchor="ctr">
            <a:normAutofit/>
          </a:bodyPr>
          <a:lstStyle/>
          <a:p>
            <a:r>
              <a:rPr lang="en-US" dirty="0"/>
              <a:t>Wechsler Adult Intelligence Scale, Fifth Edition </a:t>
            </a:r>
            <a:br>
              <a:rPr lang="en-US" dirty="0"/>
            </a:br>
            <a:r>
              <a:rPr lang="en-US" dirty="0"/>
              <a:t>(WAIS 5)</a:t>
            </a:r>
          </a:p>
        </p:txBody>
      </p:sp>
      <p:sp>
        <p:nvSpPr>
          <p:cNvPr id="1031" name="Content Placeholder 2">
            <a:extLst>
              <a:ext uri="{FF2B5EF4-FFF2-40B4-BE49-F238E27FC236}">
                <a16:creationId xmlns:a16="http://schemas.microsoft.com/office/drawing/2014/main" id="{A2B81076-21C3-DA49-3961-981E245D2E35}"/>
              </a:ext>
            </a:extLst>
          </p:cNvPr>
          <p:cNvSpPr>
            <a:spLocks noGrp="1"/>
          </p:cNvSpPr>
          <p:nvPr>
            <p:ph sz="half" idx="1"/>
          </p:nvPr>
        </p:nvSpPr>
        <p:spPr>
          <a:xfrm>
            <a:off x="838201" y="1828800"/>
            <a:ext cx="5180400" cy="4337298"/>
          </a:xfrm>
        </p:spPr>
        <p:txBody>
          <a:bodyPr>
            <a:normAutofit lnSpcReduction="10000"/>
          </a:bodyPr>
          <a:lstStyle/>
          <a:p>
            <a:r>
              <a:rPr lang="en-US" dirty="0"/>
              <a:t>Published 2024</a:t>
            </a:r>
          </a:p>
          <a:p>
            <a:r>
              <a:rPr lang="en-US" dirty="0"/>
              <a:t>Normed between February 2023 and January 2024</a:t>
            </a:r>
          </a:p>
          <a:p>
            <a:r>
              <a:rPr lang="en-US" dirty="0"/>
              <a:t>Normative Sample Size = 2,020</a:t>
            </a:r>
          </a:p>
          <a:p>
            <a:r>
              <a:rPr lang="en-US" dirty="0"/>
              <a:t>Age Range = 16:0 – 90:11</a:t>
            </a:r>
          </a:p>
          <a:p>
            <a:r>
              <a:rPr lang="en-US" dirty="0"/>
              <a:t>Matched to 2022 U.S. Census Bureau data within each age group for education, race/ethnicity, region, &amp; sex.</a:t>
            </a:r>
          </a:p>
          <a:p>
            <a:pPr marL="0" indent="0">
              <a:buNone/>
            </a:pPr>
            <a:endParaRPr lang="en-US" dirty="0"/>
          </a:p>
        </p:txBody>
      </p:sp>
      <p:pic>
        <p:nvPicPr>
          <p:cNvPr id="1026" name="Picture 2" descr="Wechsler Adult Intelligence Scale | Fifth Edition">
            <a:extLst>
              <a:ext uri="{FF2B5EF4-FFF2-40B4-BE49-F238E27FC236}">
                <a16:creationId xmlns:a16="http://schemas.microsoft.com/office/drawing/2014/main" id="{C2AB1C55-7F97-D9DE-BE95-97307F87A87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16556" r="23723" b="-2"/>
          <a:stretch/>
        </p:blipFill>
        <p:spPr bwMode="auto">
          <a:xfrm>
            <a:off x="6180862" y="1828800"/>
            <a:ext cx="5180400" cy="4337298"/>
          </a:xfrm>
          <a:prstGeom prst="rect">
            <a:avLst/>
          </a:prstGeom>
          <a:solidFill>
            <a:srgbClr val="FFFFFF"/>
          </a:solidFill>
        </p:spPr>
      </p:pic>
    </p:spTree>
    <p:extLst>
      <p:ext uri="{BB962C8B-B14F-4D97-AF65-F5344CB8AC3E}">
        <p14:creationId xmlns:p14="http://schemas.microsoft.com/office/powerpoint/2010/main" val="261269072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B31F0F4B-2032-D596-828A-ACD95D75CCBF}"/>
              </a:ext>
            </a:extLst>
          </p:cNvPr>
          <p:cNvGraphicFramePr>
            <a:graphicFrameLocks noGrp="1"/>
          </p:cNvGraphicFramePr>
          <p:nvPr>
            <p:ph idx="4294967295"/>
          </p:nvPr>
        </p:nvGraphicFramePr>
        <p:xfrm>
          <a:off x="-1" y="1241"/>
          <a:ext cx="12190413" cy="68571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6387150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241"/>
            <a:ext cx="12190413" cy="68571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41"/>
            <a:ext cx="11414927" cy="6857107"/>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2C729D4-4380-7DFF-51E1-D2A404189BDF}"/>
              </a:ext>
            </a:extLst>
          </p:cNvPr>
          <p:cNvSpPr>
            <a:spLocks noGrp="1"/>
          </p:cNvSpPr>
          <p:nvPr>
            <p:ph type="title"/>
          </p:nvPr>
        </p:nvSpPr>
        <p:spPr>
          <a:xfrm>
            <a:off x="6802523" y="763142"/>
            <a:ext cx="4155971" cy="1708022"/>
          </a:xfrm>
        </p:spPr>
        <p:txBody>
          <a:bodyPr vert="horz" lIns="91428" tIns="45714" rIns="91428" bIns="45714" rtlCol="0" anchor="ctr">
            <a:normAutofit fontScale="90000"/>
          </a:bodyPr>
          <a:lstStyle/>
          <a:p>
            <a:r>
              <a:rPr lang="en-US" sz="4000" dirty="0"/>
              <a:t>5 Factor Confirmatory Factor Model for the WAIS 5</a:t>
            </a:r>
          </a:p>
        </p:txBody>
      </p:sp>
      <p:pic>
        <p:nvPicPr>
          <p:cNvPr id="10" name="Content Placeholder 9">
            <a:extLst>
              <a:ext uri="{FF2B5EF4-FFF2-40B4-BE49-F238E27FC236}">
                <a16:creationId xmlns:a16="http://schemas.microsoft.com/office/drawing/2014/main" id="{E2B0A284-89DF-48CA-690D-1F5BABA1E40D}"/>
              </a:ext>
            </a:extLst>
          </p:cNvPr>
          <p:cNvPicPr>
            <a:picLocks noGrp="1" noChangeAspect="1"/>
          </p:cNvPicPr>
          <p:nvPr>
            <p:ph sz="half" idx="2"/>
          </p:nvPr>
        </p:nvPicPr>
        <p:blipFill>
          <a:blip r:embed="rId2"/>
          <a:srcRect l="4163"/>
          <a:stretch/>
        </p:blipFill>
        <p:spPr>
          <a:xfrm>
            <a:off x="0" y="2479"/>
            <a:ext cx="6095207" cy="6857109"/>
          </a:xfrm>
          <a:prstGeom prst="rect">
            <a:avLst/>
          </a:prstGeom>
        </p:spPr>
      </p:pic>
      <p:sp>
        <p:nvSpPr>
          <p:cNvPr id="11" name="Oval 10">
            <a:extLst>
              <a:ext uri="{FF2B5EF4-FFF2-40B4-BE49-F238E27FC236}">
                <a16:creationId xmlns:a16="http://schemas.microsoft.com/office/drawing/2014/main" id="{B6D9FF6A-2ED7-4CC8-319F-AD109BECE0DC}"/>
              </a:ext>
            </a:extLst>
          </p:cNvPr>
          <p:cNvSpPr/>
          <p:nvPr/>
        </p:nvSpPr>
        <p:spPr>
          <a:xfrm>
            <a:off x="1449469" y="2662319"/>
            <a:ext cx="393959" cy="37165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Oval 15">
            <a:extLst>
              <a:ext uri="{FF2B5EF4-FFF2-40B4-BE49-F238E27FC236}">
                <a16:creationId xmlns:a16="http://schemas.microsoft.com/office/drawing/2014/main" id="{B2E52171-DFE9-EDEB-E362-4A3FEC8CE0B2}"/>
              </a:ext>
            </a:extLst>
          </p:cNvPr>
          <p:cNvSpPr/>
          <p:nvPr/>
        </p:nvSpPr>
        <p:spPr>
          <a:xfrm>
            <a:off x="1888028" y="2264645"/>
            <a:ext cx="393959" cy="37165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8" name="TextBox 17">
            <a:extLst>
              <a:ext uri="{FF2B5EF4-FFF2-40B4-BE49-F238E27FC236}">
                <a16:creationId xmlns:a16="http://schemas.microsoft.com/office/drawing/2014/main" id="{DBFA089E-455D-6B4F-EBD8-4102DACE1262}"/>
              </a:ext>
            </a:extLst>
          </p:cNvPr>
          <p:cNvSpPr txBox="1"/>
          <p:nvPr/>
        </p:nvSpPr>
        <p:spPr>
          <a:xfrm>
            <a:off x="1070378" y="5714078"/>
            <a:ext cx="1341688" cy="830889"/>
          </a:xfrm>
          <a:prstGeom prst="rect">
            <a:avLst/>
          </a:prstGeom>
          <a:noFill/>
        </p:spPr>
        <p:txBody>
          <a:bodyPr wrap="square" rtlCol="0">
            <a:spAutoFit/>
          </a:bodyPr>
          <a:lstStyle/>
          <a:p>
            <a:r>
              <a:rPr lang="en-US" dirty="0">
                <a:solidFill>
                  <a:srgbClr val="FF0000"/>
                </a:solidFill>
              </a:rPr>
              <a:t>Unique Variance</a:t>
            </a:r>
          </a:p>
        </p:txBody>
      </p:sp>
      <p:sp>
        <p:nvSpPr>
          <p:cNvPr id="19" name="TextBox 18">
            <a:extLst>
              <a:ext uri="{FF2B5EF4-FFF2-40B4-BE49-F238E27FC236}">
                <a16:creationId xmlns:a16="http://schemas.microsoft.com/office/drawing/2014/main" id="{318F3F47-311F-62D4-39B6-B9623DAAA33D}"/>
              </a:ext>
            </a:extLst>
          </p:cNvPr>
          <p:cNvSpPr txBox="1"/>
          <p:nvPr/>
        </p:nvSpPr>
        <p:spPr>
          <a:xfrm>
            <a:off x="483157" y="4830580"/>
            <a:ext cx="1787679" cy="338510"/>
          </a:xfrm>
          <a:prstGeom prst="rect">
            <a:avLst/>
          </a:prstGeom>
          <a:noFill/>
        </p:spPr>
        <p:txBody>
          <a:bodyPr wrap="square" rtlCol="0">
            <a:spAutoFit/>
          </a:bodyPr>
          <a:lstStyle/>
          <a:p>
            <a:r>
              <a:rPr lang="en-US" sz="1600" dirty="0">
                <a:solidFill>
                  <a:srgbClr val="FF0000"/>
                </a:solidFill>
              </a:rPr>
              <a:t>0.70 x 0.70 = 49%</a:t>
            </a:r>
          </a:p>
        </p:txBody>
      </p:sp>
      <p:sp>
        <p:nvSpPr>
          <p:cNvPr id="20" name="Oval 19">
            <a:extLst>
              <a:ext uri="{FF2B5EF4-FFF2-40B4-BE49-F238E27FC236}">
                <a16:creationId xmlns:a16="http://schemas.microsoft.com/office/drawing/2014/main" id="{346742FD-E31A-41E7-4A29-73F41BE8F2A4}"/>
              </a:ext>
            </a:extLst>
          </p:cNvPr>
          <p:cNvSpPr/>
          <p:nvPr/>
        </p:nvSpPr>
        <p:spPr>
          <a:xfrm>
            <a:off x="1126126" y="4491714"/>
            <a:ext cx="393959" cy="37165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1" name="Oval 20">
            <a:extLst>
              <a:ext uri="{FF2B5EF4-FFF2-40B4-BE49-F238E27FC236}">
                <a16:creationId xmlns:a16="http://schemas.microsoft.com/office/drawing/2014/main" id="{3807CC9D-D377-55CC-33BF-1AD5AEB43D04}"/>
              </a:ext>
            </a:extLst>
          </p:cNvPr>
          <p:cNvSpPr/>
          <p:nvPr/>
        </p:nvSpPr>
        <p:spPr>
          <a:xfrm>
            <a:off x="2018108" y="5534411"/>
            <a:ext cx="393959" cy="37165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2" name="TextBox 21">
            <a:extLst>
              <a:ext uri="{FF2B5EF4-FFF2-40B4-BE49-F238E27FC236}">
                <a16:creationId xmlns:a16="http://schemas.microsoft.com/office/drawing/2014/main" id="{D9947B0B-7AE1-BCDF-232D-FADD4BDA0FD6}"/>
              </a:ext>
            </a:extLst>
          </p:cNvPr>
          <p:cNvSpPr txBox="1"/>
          <p:nvPr/>
        </p:nvSpPr>
        <p:spPr>
          <a:xfrm>
            <a:off x="5617029" y="75573"/>
            <a:ext cx="2931885" cy="830889"/>
          </a:xfrm>
          <a:prstGeom prst="rect">
            <a:avLst/>
          </a:prstGeom>
          <a:noFill/>
        </p:spPr>
        <p:txBody>
          <a:bodyPr wrap="square" rtlCol="0">
            <a:spAutoFit/>
          </a:bodyPr>
          <a:lstStyle/>
          <a:p>
            <a:r>
              <a:rPr lang="en-US">
                <a:solidFill>
                  <a:srgbClr val="FF0000"/>
                </a:solidFill>
              </a:rPr>
              <a:t>Error or unique variance</a:t>
            </a:r>
            <a:endParaRPr lang="en-US" dirty="0">
              <a:solidFill>
                <a:srgbClr val="FF0000"/>
              </a:solidFill>
            </a:endParaRPr>
          </a:p>
        </p:txBody>
      </p:sp>
      <p:sp>
        <p:nvSpPr>
          <p:cNvPr id="23" name="Arrow: Down 22">
            <a:extLst>
              <a:ext uri="{FF2B5EF4-FFF2-40B4-BE49-F238E27FC236}">
                <a16:creationId xmlns:a16="http://schemas.microsoft.com/office/drawing/2014/main" id="{7F79A130-9AA2-F04B-C70D-5CA81FD439CF}"/>
              </a:ext>
            </a:extLst>
          </p:cNvPr>
          <p:cNvSpPr/>
          <p:nvPr/>
        </p:nvSpPr>
        <p:spPr>
          <a:xfrm>
            <a:off x="5176046" y="169831"/>
            <a:ext cx="245294" cy="184642"/>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18DEB5F-D5F9-DAE4-FE64-05E73F9D5B1B}"/>
              </a:ext>
            </a:extLst>
          </p:cNvPr>
          <p:cNvSpPr/>
          <p:nvPr/>
        </p:nvSpPr>
        <p:spPr>
          <a:xfrm>
            <a:off x="3356081" y="354473"/>
            <a:ext cx="393959" cy="37165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289829869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20"/>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1"/>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6"/>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22">
                                            <p:txEl>
                                              <p:pRg st="0" end="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6" grpId="0" animBg="1"/>
      <p:bldP spid="16" grpId="1" animBg="1"/>
      <p:bldP spid="18" grpId="0" build="allAtOnce"/>
      <p:bldP spid="19" grpId="0"/>
      <p:bldP spid="19" grpId="1"/>
      <p:bldP spid="20" grpId="0" animBg="1"/>
      <p:bldP spid="20" grpId="1" animBg="1"/>
      <p:bldP spid="21" grpId="0" animBg="1"/>
      <p:bldP spid="21" grpId="1" animBg="1"/>
      <p:bldP spid="23" grpId="0" animBg="1"/>
      <p:bldP spid="2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E5DE8-C77C-A254-35E5-EBF01EAB6F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0C7CCD-B2AF-26BC-073B-790B42BAA439}"/>
              </a:ext>
            </a:extLst>
          </p:cNvPr>
          <p:cNvSpPr>
            <a:spLocks noGrp="1"/>
          </p:cNvSpPr>
          <p:nvPr>
            <p:ph type="title"/>
          </p:nvPr>
        </p:nvSpPr>
        <p:spPr/>
        <p:txBody>
          <a:bodyPr/>
          <a:lstStyle/>
          <a:p>
            <a:r>
              <a:rPr lang="en-US" dirty="0"/>
              <a:t>Full Scale IQ (FSIQ)</a:t>
            </a:r>
          </a:p>
        </p:txBody>
      </p:sp>
      <p:sp>
        <p:nvSpPr>
          <p:cNvPr id="3" name="Content Placeholder 2">
            <a:extLst>
              <a:ext uri="{FF2B5EF4-FFF2-40B4-BE49-F238E27FC236}">
                <a16:creationId xmlns:a16="http://schemas.microsoft.com/office/drawing/2014/main" id="{4A7F29EF-6EF5-014E-B901-95AD74785E23}"/>
              </a:ext>
            </a:extLst>
          </p:cNvPr>
          <p:cNvSpPr>
            <a:spLocks noGrp="1"/>
          </p:cNvSpPr>
          <p:nvPr>
            <p:ph sz="half" idx="1"/>
          </p:nvPr>
        </p:nvSpPr>
        <p:spPr/>
        <p:txBody>
          <a:bodyPr>
            <a:normAutofit/>
          </a:bodyPr>
          <a:lstStyle/>
          <a:p>
            <a:pPr algn="l"/>
            <a:r>
              <a:rPr lang="en-US" sz="2000" b="0" i="0" u="none" strike="noStrike" baseline="0" dirty="0">
                <a:solidFill>
                  <a:srgbClr val="000000"/>
                </a:solidFill>
                <a:latin typeface="URWPalladioL-Roma"/>
              </a:rPr>
              <a:t>FSIQ, which is a composite of seven subtests—</a:t>
            </a:r>
            <a:r>
              <a:rPr lang="en-US" sz="2000" b="0" i="0" u="sng" strike="noStrike" baseline="0" dirty="0">
                <a:solidFill>
                  <a:srgbClr val="000000"/>
                </a:solidFill>
                <a:latin typeface="URWPalladioL-Roma"/>
              </a:rPr>
              <a:t>Vocabulary, Similarities, Block Design, Matrix Reasoning, Figure Weights, Digit Sequencing, and Coding</a:t>
            </a:r>
            <a:r>
              <a:rPr lang="en-US" sz="2000" b="0" i="0" u="none" strike="noStrike" baseline="0" dirty="0">
                <a:solidFill>
                  <a:srgbClr val="000000"/>
                </a:solidFill>
                <a:latin typeface="URWPalladioL-Roma"/>
              </a:rPr>
              <a:t>. </a:t>
            </a:r>
          </a:p>
          <a:p>
            <a:pPr algn="l"/>
            <a:r>
              <a:rPr lang="en-US" sz="2000" b="0" i="0" u="none" strike="noStrike" baseline="0" dirty="0">
                <a:solidFill>
                  <a:srgbClr val="000000"/>
                </a:solidFill>
                <a:latin typeface="URWPalladioL-Roma"/>
              </a:rPr>
              <a:t>The mean reliability of the FSIQ averaged 0.97 across the age range; </a:t>
            </a:r>
          </a:p>
          <a:p>
            <a:pPr algn="l"/>
            <a:r>
              <a:rPr lang="en-US" sz="2000" b="0" i="0" u="none" strike="noStrike" baseline="0" dirty="0">
                <a:solidFill>
                  <a:srgbClr val="000000"/>
                </a:solidFill>
                <a:latin typeface="URWPalladioL-Roma"/>
              </a:rPr>
              <a:t>The stability coefficient was 0.93 for 201 individuals aged 16–90 that were tested twice (average interval = 29 days).</a:t>
            </a:r>
          </a:p>
        </p:txBody>
      </p:sp>
      <p:sp>
        <p:nvSpPr>
          <p:cNvPr id="5" name="TextBox 4">
            <a:extLst>
              <a:ext uri="{FF2B5EF4-FFF2-40B4-BE49-F238E27FC236}">
                <a16:creationId xmlns:a16="http://schemas.microsoft.com/office/drawing/2014/main" id="{6545EA99-D9A1-7355-3A48-D9E92C81370E}"/>
              </a:ext>
            </a:extLst>
          </p:cNvPr>
          <p:cNvSpPr txBox="1"/>
          <p:nvPr/>
        </p:nvSpPr>
        <p:spPr>
          <a:xfrm>
            <a:off x="838201" y="6005945"/>
            <a:ext cx="10514011" cy="523220"/>
          </a:xfrm>
          <a:prstGeom prst="rect">
            <a:avLst/>
          </a:prstGeom>
          <a:noFill/>
        </p:spPr>
        <p:txBody>
          <a:bodyPr wrap="square" rtlCol="0">
            <a:spAutoFit/>
          </a:bodyPr>
          <a:lstStyle/>
          <a:p>
            <a:r>
              <a:rPr lang="en-US" sz="1400" b="0" i="0" u="none" strike="noStrike" baseline="0">
                <a:solidFill>
                  <a:srgbClr val="000000"/>
                </a:solidFill>
              </a:rPr>
              <a:t>Winter, Emily L., Sierra M. Trudel, and Alan S. Kaufman. 2024. Wait, Where’s the Flynn Effect on the WAIS-5? Journal of Intelligence 12: 118. </a:t>
            </a:r>
            <a:r>
              <a:rPr lang="en-US" sz="1400" b="0" i="0" u="none" strike="noStrike" baseline="0">
                <a:solidFill>
                  <a:srgbClr val="000000"/>
                </a:solidFill>
                <a:hlinkClick r:id="rId2"/>
              </a:rPr>
              <a:t>https://doi.org/10.3390/jintelligence12110118</a:t>
            </a:r>
            <a:r>
              <a:rPr lang="en-US" sz="1400" b="0" i="0" u="none" strike="noStrike" baseline="0">
                <a:solidFill>
                  <a:srgbClr val="000000"/>
                </a:solidFill>
              </a:rPr>
              <a:t>  </a:t>
            </a:r>
            <a:endParaRPr lang="en-US" dirty="0"/>
          </a:p>
        </p:txBody>
      </p:sp>
      <p:pic>
        <p:nvPicPr>
          <p:cNvPr id="6" name="Content Placeholder 7">
            <a:extLst>
              <a:ext uri="{FF2B5EF4-FFF2-40B4-BE49-F238E27FC236}">
                <a16:creationId xmlns:a16="http://schemas.microsoft.com/office/drawing/2014/main" id="{D49A26BA-ABE2-A15E-F8D3-EF30A0970153}"/>
              </a:ext>
            </a:extLst>
          </p:cNvPr>
          <p:cNvPicPr>
            <a:picLocks noGrp="1" noChangeAspect="1"/>
          </p:cNvPicPr>
          <p:nvPr>
            <p:ph sz="half" idx="2"/>
          </p:nvPr>
        </p:nvPicPr>
        <p:blipFill>
          <a:blip r:embed="rId3"/>
          <a:stretch>
            <a:fillRect/>
          </a:stretch>
        </p:blipFill>
        <p:spPr>
          <a:xfrm>
            <a:off x="6180138" y="1843528"/>
            <a:ext cx="4691062" cy="3899798"/>
          </a:xfrm>
        </p:spPr>
      </p:pic>
    </p:spTree>
    <p:extLst>
      <p:ext uri="{BB962C8B-B14F-4D97-AF65-F5344CB8AC3E}">
        <p14:creationId xmlns:p14="http://schemas.microsoft.com/office/powerpoint/2010/main" val="97106741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7477F-262D-AC6B-61DD-7FEA9C4CB901}"/>
              </a:ext>
            </a:extLst>
          </p:cNvPr>
          <p:cNvSpPr>
            <a:spLocks noGrp="1"/>
          </p:cNvSpPr>
          <p:nvPr>
            <p:ph type="title"/>
          </p:nvPr>
        </p:nvSpPr>
        <p:spPr/>
        <p:txBody>
          <a:bodyPr/>
          <a:lstStyle/>
          <a:p>
            <a:r>
              <a:rPr lang="en-US" dirty="0"/>
              <a:t>Bias Assessment</a:t>
            </a:r>
          </a:p>
        </p:txBody>
      </p:sp>
      <p:sp>
        <p:nvSpPr>
          <p:cNvPr id="5" name="Content Placeholder 4">
            <a:extLst>
              <a:ext uri="{FF2B5EF4-FFF2-40B4-BE49-F238E27FC236}">
                <a16:creationId xmlns:a16="http://schemas.microsoft.com/office/drawing/2014/main" id="{53B8C707-5600-1F07-B18A-AD371A0805ED}"/>
              </a:ext>
            </a:extLst>
          </p:cNvPr>
          <p:cNvSpPr>
            <a:spLocks noGrp="1"/>
          </p:cNvSpPr>
          <p:nvPr>
            <p:ph sz="half" idx="1"/>
          </p:nvPr>
        </p:nvSpPr>
        <p:spPr>
          <a:xfrm>
            <a:off x="838201" y="1828800"/>
            <a:ext cx="5809342" cy="4775200"/>
          </a:xfrm>
        </p:spPr>
        <p:txBody>
          <a:bodyPr>
            <a:normAutofit fontScale="77500" lnSpcReduction="20000"/>
          </a:bodyPr>
          <a:lstStyle/>
          <a:p>
            <a:r>
              <a:rPr lang="en-US" dirty="0"/>
              <a:t>“All subtests and items were reviewed by internal and external reviewers for potential bias, cultural obsolescence, content relevance, and clinical utility.”</a:t>
            </a:r>
          </a:p>
          <a:p>
            <a:r>
              <a:rPr lang="en-US" dirty="0"/>
              <a:t>“Experts in cross-cultural research and/or intelligence testing conducted formal reviews.”</a:t>
            </a:r>
          </a:p>
          <a:p>
            <a:r>
              <a:rPr lang="en-US" dirty="0"/>
              <a:t>Reviewers from multiple countries evaluated translations and cultural fairness.</a:t>
            </a:r>
          </a:p>
          <a:p>
            <a:r>
              <a:rPr lang="en-US" dirty="0"/>
              <a:t>Statistical item analysis was conducted to eliminate problematic items across racial/ethnic groups.</a:t>
            </a:r>
          </a:p>
          <a:p>
            <a:r>
              <a:rPr lang="en-US" dirty="0"/>
              <a:t>English language learners were compared to matched controls finding no differences.</a:t>
            </a:r>
          </a:p>
        </p:txBody>
      </p:sp>
      <p:pic>
        <p:nvPicPr>
          <p:cNvPr id="8" name="Content Placeholder 7">
            <a:extLst>
              <a:ext uri="{FF2B5EF4-FFF2-40B4-BE49-F238E27FC236}">
                <a16:creationId xmlns:a16="http://schemas.microsoft.com/office/drawing/2014/main" id="{2990358B-29A9-36B1-7D92-341B640BCAA3}"/>
              </a:ext>
            </a:extLst>
          </p:cNvPr>
          <p:cNvPicPr>
            <a:picLocks noGrp="1" noChangeAspect="1"/>
          </p:cNvPicPr>
          <p:nvPr>
            <p:ph sz="half" idx="2"/>
          </p:nvPr>
        </p:nvPicPr>
        <p:blipFill>
          <a:blip r:embed="rId2"/>
          <a:stretch>
            <a:fillRect/>
          </a:stretch>
        </p:blipFill>
        <p:spPr>
          <a:xfrm>
            <a:off x="7175267" y="1828800"/>
            <a:ext cx="3191342" cy="4337050"/>
          </a:xfrm>
        </p:spPr>
      </p:pic>
    </p:spTree>
    <p:extLst>
      <p:ext uri="{BB962C8B-B14F-4D97-AF65-F5344CB8AC3E}">
        <p14:creationId xmlns:p14="http://schemas.microsoft.com/office/powerpoint/2010/main" val="100848547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3C621FC-674C-48FA-B4B1-F28BF835C90F}"/>
              </a:ext>
            </a:extLst>
          </p:cNvPr>
          <p:cNvSpPr>
            <a:spLocks noGrp="1"/>
          </p:cNvSpPr>
          <p:nvPr>
            <p:ph type="title"/>
          </p:nvPr>
        </p:nvSpPr>
        <p:spPr/>
        <p:txBody>
          <a:bodyPr/>
          <a:lstStyle/>
          <a:p>
            <a:r>
              <a:rPr lang="en-US" dirty="0"/>
              <a:t>Age Ranges</a:t>
            </a:r>
          </a:p>
        </p:txBody>
      </p:sp>
      <p:graphicFrame>
        <p:nvGraphicFramePr>
          <p:cNvPr id="11" name="Content Placeholder 10">
            <a:extLst>
              <a:ext uri="{FF2B5EF4-FFF2-40B4-BE49-F238E27FC236}">
                <a16:creationId xmlns:a16="http://schemas.microsoft.com/office/drawing/2014/main" id="{A5792FB9-4DE6-0F9B-89BD-4ACBA8E462FD}"/>
              </a:ext>
            </a:extLst>
          </p:cNvPr>
          <p:cNvGraphicFramePr>
            <a:graphicFrameLocks noGrp="1"/>
          </p:cNvGraphicFramePr>
          <p:nvPr>
            <p:ph idx="1"/>
            <p:extLst>
              <p:ext uri="{D42A27DB-BD31-4B8C-83A1-F6EECF244321}">
                <p14:modId xmlns:p14="http://schemas.microsoft.com/office/powerpoint/2010/main" val="1325182322"/>
              </p:ext>
            </p:extLst>
          </p:nvPr>
        </p:nvGraphicFramePr>
        <p:xfrm>
          <a:off x="1984477" y="1793200"/>
          <a:ext cx="8412480" cy="3657600"/>
        </p:xfrm>
        <a:graphic>
          <a:graphicData uri="http://schemas.openxmlformats.org/drawingml/2006/table">
            <a:tbl>
              <a:tblPr firstRow="1" bandRow="1">
                <a:tableStyleId>{073A0DAA-6AF3-43AB-8588-CEC1D06C72B9}</a:tableStyleId>
              </a:tblPr>
              <a:tblGrid>
                <a:gridCol w="2103120">
                  <a:extLst>
                    <a:ext uri="{9D8B030D-6E8A-4147-A177-3AD203B41FA5}">
                      <a16:colId xmlns:a16="http://schemas.microsoft.com/office/drawing/2014/main" val="3662271312"/>
                    </a:ext>
                  </a:extLst>
                </a:gridCol>
                <a:gridCol w="2103120">
                  <a:extLst>
                    <a:ext uri="{9D8B030D-6E8A-4147-A177-3AD203B41FA5}">
                      <a16:colId xmlns:a16="http://schemas.microsoft.com/office/drawing/2014/main" val="1612123620"/>
                    </a:ext>
                  </a:extLst>
                </a:gridCol>
                <a:gridCol w="2103120">
                  <a:extLst>
                    <a:ext uri="{9D8B030D-6E8A-4147-A177-3AD203B41FA5}">
                      <a16:colId xmlns:a16="http://schemas.microsoft.com/office/drawing/2014/main" val="711659093"/>
                    </a:ext>
                  </a:extLst>
                </a:gridCol>
                <a:gridCol w="2103120">
                  <a:extLst>
                    <a:ext uri="{9D8B030D-6E8A-4147-A177-3AD203B41FA5}">
                      <a16:colId xmlns:a16="http://schemas.microsoft.com/office/drawing/2014/main" val="1492091311"/>
                    </a:ext>
                  </a:extLst>
                </a:gridCol>
              </a:tblGrid>
              <a:tr h="370840">
                <a:tc>
                  <a:txBody>
                    <a:bodyPr/>
                    <a:lstStyle/>
                    <a:p>
                      <a:pPr algn="ctr"/>
                      <a:r>
                        <a:rPr lang="en-US" dirty="0"/>
                        <a:t>Age</a:t>
                      </a:r>
                    </a:p>
                  </a:txBody>
                  <a:tcPr/>
                </a:tc>
                <a:tc>
                  <a:txBody>
                    <a:bodyPr/>
                    <a:lstStyle/>
                    <a:p>
                      <a:pPr algn="ctr"/>
                      <a:r>
                        <a:rPr lang="en-US" dirty="0"/>
                        <a:t>N =</a:t>
                      </a:r>
                    </a:p>
                  </a:txBody>
                  <a:tcPr/>
                </a:tc>
                <a:tc>
                  <a:txBody>
                    <a:bodyPr/>
                    <a:lstStyle/>
                    <a:p>
                      <a:pPr algn="ctr"/>
                      <a:r>
                        <a:rPr lang="en-US" dirty="0"/>
                        <a:t>Age</a:t>
                      </a:r>
                    </a:p>
                  </a:txBody>
                  <a:tcPr/>
                </a:tc>
                <a:tc>
                  <a:txBody>
                    <a:bodyPr/>
                    <a:lstStyle/>
                    <a:p>
                      <a:pPr algn="ctr"/>
                      <a:r>
                        <a:rPr lang="en-US" dirty="0"/>
                        <a:t>N =</a:t>
                      </a:r>
                    </a:p>
                  </a:txBody>
                  <a:tcPr/>
                </a:tc>
                <a:extLst>
                  <a:ext uri="{0D108BD9-81ED-4DB2-BD59-A6C34878D82A}">
                    <a16:rowId xmlns:a16="http://schemas.microsoft.com/office/drawing/2014/main" val="879828887"/>
                  </a:ext>
                </a:extLst>
              </a:tr>
              <a:tr h="370840">
                <a:tc>
                  <a:txBody>
                    <a:bodyPr/>
                    <a:lstStyle/>
                    <a:p>
                      <a:pPr algn="ctr"/>
                      <a:r>
                        <a:rPr lang="en-US" dirty="0"/>
                        <a:t>16:0 – 17:11</a:t>
                      </a:r>
                    </a:p>
                  </a:txBody>
                  <a:tcPr/>
                </a:tc>
                <a:tc>
                  <a:txBody>
                    <a:bodyPr/>
                    <a:lstStyle/>
                    <a:p>
                      <a:pPr algn="ctr"/>
                      <a:r>
                        <a:rPr lang="en-US" dirty="0"/>
                        <a:t>180</a:t>
                      </a:r>
                    </a:p>
                  </a:txBody>
                  <a:tcPr/>
                </a:tc>
                <a:tc>
                  <a:txBody>
                    <a:bodyPr/>
                    <a:lstStyle/>
                    <a:p>
                      <a:pPr algn="ctr"/>
                      <a:r>
                        <a:rPr lang="en-US" dirty="0"/>
                        <a:t>55:0 – 64:11</a:t>
                      </a:r>
                    </a:p>
                  </a:txBody>
                  <a:tcPr/>
                </a:tc>
                <a:tc>
                  <a:txBody>
                    <a:bodyPr/>
                    <a:lstStyle/>
                    <a:p>
                      <a:pPr algn="ctr"/>
                      <a:r>
                        <a:rPr lang="en-US" dirty="0"/>
                        <a:t>180</a:t>
                      </a:r>
                    </a:p>
                  </a:txBody>
                  <a:tcPr/>
                </a:tc>
                <a:extLst>
                  <a:ext uri="{0D108BD9-81ED-4DB2-BD59-A6C34878D82A}">
                    <a16:rowId xmlns:a16="http://schemas.microsoft.com/office/drawing/2014/main" val="3755895459"/>
                  </a:ext>
                </a:extLst>
              </a:tr>
              <a:tr h="370840">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dirty="0"/>
                        <a:t>18:0 – 19:11</a:t>
                      </a:r>
                    </a:p>
                  </a:txBody>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dirty="0"/>
                        <a:t>180</a:t>
                      </a:r>
                    </a:p>
                  </a:txBody>
                  <a:tcPr/>
                </a:tc>
                <a:tc>
                  <a:txBody>
                    <a:bodyPr/>
                    <a:lstStyle/>
                    <a:p>
                      <a:pPr algn="ctr"/>
                      <a:r>
                        <a:rPr lang="en-US" dirty="0"/>
                        <a:t>65:0 – 69:11</a:t>
                      </a:r>
                    </a:p>
                  </a:txBody>
                  <a:tcPr/>
                </a:tc>
                <a:tc>
                  <a:txBody>
                    <a:bodyPr/>
                    <a:lstStyle/>
                    <a:p>
                      <a:pPr algn="ctr"/>
                      <a:r>
                        <a:rPr lang="en-US" dirty="0"/>
                        <a:t>180</a:t>
                      </a:r>
                    </a:p>
                  </a:txBody>
                  <a:tcPr/>
                </a:tc>
                <a:extLst>
                  <a:ext uri="{0D108BD9-81ED-4DB2-BD59-A6C34878D82A}">
                    <a16:rowId xmlns:a16="http://schemas.microsoft.com/office/drawing/2014/main" val="2671264027"/>
                  </a:ext>
                </a:extLst>
              </a:tr>
              <a:tr h="370840">
                <a:tc>
                  <a:txBody>
                    <a:bodyPr/>
                    <a:lstStyle/>
                    <a:p>
                      <a:pPr algn="ctr"/>
                      <a:r>
                        <a:rPr lang="en-US" dirty="0"/>
                        <a:t>20:0 – 24:11</a:t>
                      </a:r>
                    </a:p>
                  </a:txBody>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dirty="0"/>
                        <a:t>180</a:t>
                      </a:r>
                    </a:p>
                  </a:txBody>
                  <a:tcPr/>
                </a:tc>
                <a:tc>
                  <a:txBody>
                    <a:bodyPr/>
                    <a:lstStyle/>
                    <a:p>
                      <a:pPr algn="ctr"/>
                      <a:r>
                        <a:rPr lang="en-US" dirty="0"/>
                        <a:t>70:0 – 74:11</a:t>
                      </a:r>
                    </a:p>
                  </a:txBody>
                  <a:tcPr/>
                </a:tc>
                <a:tc>
                  <a:txBody>
                    <a:bodyPr/>
                    <a:lstStyle/>
                    <a:p>
                      <a:pPr algn="ctr"/>
                      <a:r>
                        <a:rPr lang="en-US" dirty="0"/>
                        <a:t>100</a:t>
                      </a:r>
                    </a:p>
                  </a:txBody>
                  <a:tcPr/>
                </a:tc>
                <a:extLst>
                  <a:ext uri="{0D108BD9-81ED-4DB2-BD59-A6C34878D82A}">
                    <a16:rowId xmlns:a16="http://schemas.microsoft.com/office/drawing/2014/main" val="112401824"/>
                  </a:ext>
                </a:extLst>
              </a:tr>
              <a:tr h="370840">
                <a:tc>
                  <a:txBody>
                    <a:bodyPr/>
                    <a:lstStyle/>
                    <a:p>
                      <a:pPr algn="ctr"/>
                      <a:r>
                        <a:rPr lang="en-US" dirty="0"/>
                        <a:t>25:0 – 29:11</a:t>
                      </a:r>
                    </a:p>
                  </a:txBody>
                  <a:tcPr/>
                </a:tc>
                <a:tc>
                  <a:txBody>
                    <a:bodyPr/>
                    <a:lstStyle/>
                    <a:p>
                      <a:pPr algn="ctr"/>
                      <a:r>
                        <a:rPr lang="en-US" dirty="0"/>
                        <a:t>180</a:t>
                      </a:r>
                    </a:p>
                  </a:txBody>
                  <a:tcPr/>
                </a:tc>
                <a:tc>
                  <a:txBody>
                    <a:bodyPr/>
                    <a:lstStyle/>
                    <a:p>
                      <a:pPr algn="ctr"/>
                      <a:r>
                        <a:rPr lang="en-US" dirty="0"/>
                        <a:t>75:0 – 79:11</a:t>
                      </a:r>
                    </a:p>
                  </a:txBody>
                  <a:tcPr/>
                </a:tc>
                <a:tc>
                  <a:txBody>
                    <a:bodyPr/>
                    <a:lstStyle/>
                    <a:p>
                      <a:pPr algn="ctr"/>
                      <a:r>
                        <a:rPr lang="en-US" dirty="0"/>
                        <a:t>100</a:t>
                      </a:r>
                    </a:p>
                  </a:txBody>
                  <a:tcPr/>
                </a:tc>
                <a:extLst>
                  <a:ext uri="{0D108BD9-81ED-4DB2-BD59-A6C34878D82A}">
                    <a16:rowId xmlns:a16="http://schemas.microsoft.com/office/drawing/2014/main" val="3703807185"/>
                  </a:ext>
                </a:extLst>
              </a:tr>
              <a:tr h="370840">
                <a:tc>
                  <a:txBody>
                    <a:bodyPr/>
                    <a:lstStyle/>
                    <a:p>
                      <a:pPr algn="ctr"/>
                      <a:r>
                        <a:rPr lang="en-US" dirty="0"/>
                        <a:t>30:0 – 34:11</a:t>
                      </a:r>
                    </a:p>
                  </a:txBody>
                  <a:tcPr/>
                </a:tc>
                <a:tc>
                  <a:txBody>
                    <a:bodyPr/>
                    <a:lstStyle/>
                    <a:p>
                      <a:pPr algn="ctr"/>
                      <a:r>
                        <a:rPr lang="en-US" dirty="0"/>
                        <a:t>180</a:t>
                      </a:r>
                    </a:p>
                  </a:txBody>
                  <a:tcPr/>
                </a:tc>
                <a:tc>
                  <a:txBody>
                    <a:bodyPr/>
                    <a:lstStyle/>
                    <a:p>
                      <a:pPr algn="ctr"/>
                      <a:r>
                        <a:rPr lang="en-US" dirty="0"/>
                        <a:t>80:0 – 84:11</a:t>
                      </a:r>
                    </a:p>
                  </a:txBody>
                  <a:tcPr/>
                </a:tc>
                <a:tc>
                  <a:txBody>
                    <a:bodyPr/>
                    <a:lstStyle/>
                    <a:p>
                      <a:pPr algn="ctr"/>
                      <a:r>
                        <a:rPr lang="en-US" dirty="0"/>
                        <a:t>100</a:t>
                      </a:r>
                    </a:p>
                  </a:txBody>
                  <a:tcPr/>
                </a:tc>
                <a:extLst>
                  <a:ext uri="{0D108BD9-81ED-4DB2-BD59-A6C34878D82A}">
                    <a16:rowId xmlns:a16="http://schemas.microsoft.com/office/drawing/2014/main" val="656360317"/>
                  </a:ext>
                </a:extLst>
              </a:tr>
              <a:tr h="370840">
                <a:tc>
                  <a:txBody>
                    <a:bodyPr/>
                    <a:lstStyle/>
                    <a:p>
                      <a:pPr algn="ctr"/>
                      <a:r>
                        <a:rPr lang="en-US" dirty="0"/>
                        <a:t>35:0 – 44:11</a:t>
                      </a:r>
                    </a:p>
                  </a:txBody>
                  <a:tcPr/>
                </a:tc>
                <a:tc>
                  <a:txBody>
                    <a:bodyPr/>
                    <a:lstStyle/>
                    <a:p>
                      <a:pPr algn="ctr"/>
                      <a:r>
                        <a:rPr lang="en-US" dirty="0"/>
                        <a:t>180</a:t>
                      </a:r>
                    </a:p>
                  </a:txBody>
                  <a:tcPr/>
                </a:tc>
                <a:tc>
                  <a:txBody>
                    <a:bodyPr/>
                    <a:lstStyle/>
                    <a:p>
                      <a:pPr algn="ctr"/>
                      <a:r>
                        <a:rPr lang="en-US" dirty="0"/>
                        <a:t>85:0 – 90:11</a:t>
                      </a:r>
                    </a:p>
                  </a:txBody>
                  <a:tcPr/>
                </a:tc>
                <a:tc>
                  <a:txBody>
                    <a:bodyPr/>
                    <a:lstStyle/>
                    <a:p>
                      <a:pPr algn="ctr"/>
                      <a:r>
                        <a:rPr lang="en-US" dirty="0"/>
                        <a:t>100</a:t>
                      </a:r>
                    </a:p>
                  </a:txBody>
                  <a:tcPr/>
                </a:tc>
                <a:extLst>
                  <a:ext uri="{0D108BD9-81ED-4DB2-BD59-A6C34878D82A}">
                    <a16:rowId xmlns:a16="http://schemas.microsoft.com/office/drawing/2014/main" val="1040198636"/>
                  </a:ext>
                </a:extLst>
              </a:tr>
              <a:tr h="370840">
                <a:tc>
                  <a:txBody>
                    <a:bodyPr/>
                    <a:lstStyle/>
                    <a:p>
                      <a:pPr algn="ctr"/>
                      <a:r>
                        <a:rPr lang="en-US" dirty="0"/>
                        <a:t>45:0 – 54:11</a:t>
                      </a:r>
                    </a:p>
                  </a:txBody>
                  <a:tcPr/>
                </a:tc>
                <a:tc>
                  <a:txBody>
                    <a:bodyPr/>
                    <a:lstStyle/>
                    <a:p>
                      <a:pPr algn="ctr"/>
                      <a:r>
                        <a:rPr lang="en-US" dirty="0"/>
                        <a:t>180</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352234170"/>
                  </a:ext>
                </a:extLst>
              </a:tr>
            </a:tbl>
          </a:graphicData>
        </a:graphic>
      </p:graphicFrame>
    </p:spTree>
    <p:extLst>
      <p:ext uri="{BB962C8B-B14F-4D97-AF65-F5344CB8AC3E}">
        <p14:creationId xmlns:p14="http://schemas.microsoft.com/office/powerpoint/2010/main" val="207849758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2C728-2C94-0626-984A-C37D8BD15837}"/>
            </a:ext>
          </a:extLst>
        </p:cNvPr>
        <p:cNvGrpSpPr/>
        <p:nvPr/>
      </p:nvGrpSpPr>
      <p:grpSpPr>
        <a:xfrm>
          <a:off x="0" y="0"/>
          <a:ext cx="0" cy="0"/>
          <a:chOff x="0" y="0"/>
          <a:chExt cx="0" cy="0"/>
        </a:xfrm>
      </p:grpSpPr>
      <p:graphicFrame>
        <p:nvGraphicFramePr>
          <p:cNvPr id="337922" name="Object 2">
            <a:extLst>
              <a:ext uri="{FF2B5EF4-FFF2-40B4-BE49-F238E27FC236}">
                <a16:creationId xmlns:a16="http://schemas.microsoft.com/office/drawing/2014/main" id="{BB8525F5-2B05-7C23-CDA0-EBD56B5FDE78}"/>
              </a:ext>
            </a:extLst>
          </p:cNvPr>
          <p:cNvGraphicFramePr>
            <a:graphicFrameLocks noGrp="1" noChangeAspect="1"/>
          </p:cNvGraphicFramePr>
          <p:nvPr>
            <p:ph/>
          </p:nvPr>
        </p:nvGraphicFramePr>
        <p:xfrm>
          <a:off x="1522148" y="1"/>
          <a:ext cx="9146117" cy="6848930"/>
        </p:xfrm>
        <a:graphic>
          <a:graphicData uri="http://schemas.openxmlformats.org/presentationml/2006/ole">
            <mc:AlternateContent xmlns:mc="http://schemas.openxmlformats.org/markup-compatibility/2006">
              <mc:Choice xmlns:v="urn:schemas-microsoft-com:vml" Requires="v">
                <p:oleObj name="VISIO" r:id="rId3" imgW="9178560" imgH="7584840" progId="">
                  <p:embed/>
                </p:oleObj>
              </mc:Choice>
              <mc:Fallback>
                <p:oleObj name="VISIO" r:id="rId3" imgW="9178560" imgH="7584840" progId="">
                  <p:embed/>
                  <p:pic>
                    <p:nvPicPr>
                      <p:cNvPr id="33792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2148" y="1"/>
                        <a:ext cx="9146117" cy="684893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8511761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4F832-F51E-6BFC-D316-AA7AD03D139D}"/>
              </a:ext>
            </a:extLst>
          </p:cNvPr>
          <p:cNvSpPr>
            <a:spLocks noGrp="1"/>
          </p:cNvSpPr>
          <p:nvPr>
            <p:ph type="title"/>
          </p:nvPr>
        </p:nvSpPr>
        <p:spPr/>
        <p:txBody>
          <a:bodyPr/>
          <a:lstStyle/>
          <a:p>
            <a:r>
              <a:rPr lang="en-US" dirty="0"/>
              <a:t>Education</a:t>
            </a:r>
          </a:p>
        </p:txBody>
      </p:sp>
      <p:graphicFrame>
        <p:nvGraphicFramePr>
          <p:cNvPr id="8" name="Content Placeholder 7">
            <a:extLst>
              <a:ext uri="{FF2B5EF4-FFF2-40B4-BE49-F238E27FC236}">
                <a16:creationId xmlns:a16="http://schemas.microsoft.com/office/drawing/2014/main" id="{8616C346-692E-254C-43F5-657D59F8BCB2}"/>
              </a:ext>
            </a:extLst>
          </p:cNvPr>
          <p:cNvGraphicFramePr>
            <a:graphicFrameLocks noGrp="1"/>
          </p:cNvGraphicFramePr>
          <p:nvPr>
            <p:ph idx="1"/>
            <p:extLst>
              <p:ext uri="{D42A27DB-BD31-4B8C-83A1-F6EECF244321}">
                <p14:modId xmlns:p14="http://schemas.microsoft.com/office/powerpoint/2010/main" val="4048951116"/>
              </p:ext>
            </p:extLst>
          </p:nvPr>
        </p:nvGraphicFramePr>
        <p:xfrm>
          <a:off x="836613" y="1825625"/>
          <a:ext cx="10515600" cy="2743200"/>
        </p:xfrm>
        <a:graphic>
          <a:graphicData uri="http://schemas.openxmlformats.org/drawingml/2006/table">
            <a:tbl>
              <a:tblPr firstRow="1" bandRow="1">
                <a:tableStyleId>{073A0DAA-6AF3-43AB-8588-CEC1D06C72B9}</a:tableStyleId>
              </a:tblPr>
              <a:tblGrid>
                <a:gridCol w="10515600">
                  <a:extLst>
                    <a:ext uri="{9D8B030D-6E8A-4147-A177-3AD203B41FA5}">
                      <a16:colId xmlns:a16="http://schemas.microsoft.com/office/drawing/2014/main" val="1551781862"/>
                    </a:ext>
                  </a:extLst>
                </a:gridCol>
              </a:tblGrid>
              <a:tr h="370840">
                <a:tc>
                  <a:txBody>
                    <a:bodyPr/>
                    <a:lstStyle/>
                    <a:p>
                      <a:pPr algn="ctr"/>
                      <a:r>
                        <a:rPr lang="en-US" dirty="0"/>
                        <a:t>Education Levels</a:t>
                      </a:r>
                    </a:p>
                  </a:txBody>
                  <a:tcPr/>
                </a:tc>
                <a:extLst>
                  <a:ext uri="{0D108BD9-81ED-4DB2-BD59-A6C34878D82A}">
                    <a16:rowId xmlns:a16="http://schemas.microsoft.com/office/drawing/2014/main" val="1879362677"/>
                  </a:ext>
                </a:extLst>
              </a:tr>
              <a:tr h="370840">
                <a:tc>
                  <a:txBody>
                    <a:bodyPr/>
                    <a:lstStyle/>
                    <a:p>
                      <a:pPr algn="ctr"/>
                      <a:r>
                        <a:rPr lang="en-US" u="sng" dirty="0"/>
                        <a:t>&lt;</a:t>
                      </a:r>
                      <a:r>
                        <a:rPr lang="en-US" u="none" dirty="0"/>
                        <a:t> 8 years of school (</a:t>
                      </a:r>
                      <a:r>
                        <a:rPr lang="en-US" u="sng" dirty="0"/>
                        <a:t>&lt;</a:t>
                      </a:r>
                      <a:r>
                        <a:rPr lang="en-US" u="none" dirty="0"/>
                        <a:t> 8)</a:t>
                      </a:r>
                      <a:endParaRPr lang="en-US" u="sng" dirty="0"/>
                    </a:p>
                  </a:txBody>
                  <a:tcPr/>
                </a:tc>
                <a:extLst>
                  <a:ext uri="{0D108BD9-81ED-4DB2-BD59-A6C34878D82A}">
                    <a16:rowId xmlns:a16="http://schemas.microsoft.com/office/drawing/2014/main" val="3604376654"/>
                  </a:ext>
                </a:extLst>
              </a:tr>
              <a:tr h="370840">
                <a:tc>
                  <a:txBody>
                    <a:bodyPr/>
                    <a:lstStyle/>
                    <a:p>
                      <a:pPr algn="ctr"/>
                      <a:r>
                        <a:rPr lang="en-US" dirty="0"/>
                        <a:t>9 – 12 years of school, no diploma (9 – 11)</a:t>
                      </a:r>
                    </a:p>
                  </a:txBody>
                  <a:tcPr/>
                </a:tc>
                <a:extLst>
                  <a:ext uri="{0D108BD9-81ED-4DB2-BD59-A6C34878D82A}">
                    <a16:rowId xmlns:a16="http://schemas.microsoft.com/office/drawing/2014/main" val="1402536884"/>
                  </a:ext>
                </a:extLst>
              </a:tr>
              <a:tr h="370840">
                <a:tc>
                  <a:txBody>
                    <a:bodyPr/>
                    <a:lstStyle/>
                    <a:p>
                      <a:pPr algn="ctr"/>
                      <a:r>
                        <a:rPr lang="en-US" dirty="0"/>
                        <a:t>High school diploma or equivalent (12)</a:t>
                      </a:r>
                    </a:p>
                  </a:txBody>
                  <a:tcPr/>
                </a:tc>
                <a:extLst>
                  <a:ext uri="{0D108BD9-81ED-4DB2-BD59-A6C34878D82A}">
                    <a16:rowId xmlns:a16="http://schemas.microsoft.com/office/drawing/2014/main" val="1992288919"/>
                  </a:ext>
                </a:extLst>
              </a:tr>
              <a:tr h="370840">
                <a:tc>
                  <a:txBody>
                    <a:bodyPr/>
                    <a:lstStyle/>
                    <a:p>
                      <a:pPr algn="ctr"/>
                      <a:r>
                        <a:rPr lang="en-US" dirty="0"/>
                        <a:t>Some college or technical school, associate degree (13 – 15)</a:t>
                      </a:r>
                    </a:p>
                  </a:txBody>
                  <a:tcPr/>
                </a:tc>
                <a:extLst>
                  <a:ext uri="{0D108BD9-81ED-4DB2-BD59-A6C34878D82A}">
                    <a16:rowId xmlns:a16="http://schemas.microsoft.com/office/drawing/2014/main" val="1423368500"/>
                  </a:ext>
                </a:extLst>
              </a:tr>
              <a:tr h="370840">
                <a:tc>
                  <a:txBody>
                    <a:bodyPr/>
                    <a:lstStyle/>
                    <a:p>
                      <a:pPr algn="ctr"/>
                      <a:r>
                        <a:rPr lang="en-US" dirty="0"/>
                        <a:t>Bachelor’s degree (</a:t>
                      </a:r>
                      <a:r>
                        <a:rPr lang="en-US" u="sng" dirty="0"/>
                        <a:t>&gt;</a:t>
                      </a:r>
                      <a:r>
                        <a:rPr lang="en-US" u="none" dirty="0"/>
                        <a:t> 16)</a:t>
                      </a:r>
                      <a:endParaRPr lang="en-US" dirty="0"/>
                    </a:p>
                  </a:txBody>
                  <a:tcPr/>
                </a:tc>
                <a:extLst>
                  <a:ext uri="{0D108BD9-81ED-4DB2-BD59-A6C34878D82A}">
                    <a16:rowId xmlns:a16="http://schemas.microsoft.com/office/drawing/2014/main" val="647964701"/>
                  </a:ext>
                </a:extLst>
              </a:tr>
            </a:tbl>
          </a:graphicData>
        </a:graphic>
      </p:graphicFrame>
    </p:spTree>
    <p:extLst>
      <p:ext uri="{BB962C8B-B14F-4D97-AF65-F5344CB8AC3E}">
        <p14:creationId xmlns:p14="http://schemas.microsoft.com/office/powerpoint/2010/main" val="297868346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0D025-03E9-2BBA-C010-803307DFA1D6}"/>
              </a:ext>
            </a:extLst>
          </p:cNvPr>
          <p:cNvSpPr>
            <a:spLocks noGrp="1"/>
          </p:cNvSpPr>
          <p:nvPr>
            <p:ph type="title"/>
          </p:nvPr>
        </p:nvSpPr>
        <p:spPr/>
        <p:txBody>
          <a:bodyPr/>
          <a:lstStyle/>
          <a:p>
            <a:r>
              <a:rPr lang="en-US" dirty="0"/>
              <a:t>Race/Ethnicity</a:t>
            </a:r>
          </a:p>
        </p:txBody>
      </p:sp>
      <p:graphicFrame>
        <p:nvGraphicFramePr>
          <p:cNvPr id="4" name="Content Placeholder 3">
            <a:extLst>
              <a:ext uri="{FF2B5EF4-FFF2-40B4-BE49-F238E27FC236}">
                <a16:creationId xmlns:a16="http://schemas.microsoft.com/office/drawing/2014/main" id="{2659E8CE-8693-D20A-A537-A24343459DF7}"/>
              </a:ext>
            </a:extLst>
          </p:cNvPr>
          <p:cNvGraphicFramePr>
            <a:graphicFrameLocks noGrp="1"/>
          </p:cNvGraphicFramePr>
          <p:nvPr>
            <p:ph idx="1"/>
            <p:extLst>
              <p:ext uri="{D42A27DB-BD31-4B8C-83A1-F6EECF244321}">
                <p14:modId xmlns:p14="http://schemas.microsoft.com/office/powerpoint/2010/main" val="837782957"/>
              </p:ext>
            </p:extLst>
          </p:nvPr>
        </p:nvGraphicFramePr>
        <p:xfrm>
          <a:off x="836613" y="1825625"/>
          <a:ext cx="10515600" cy="3108960"/>
        </p:xfrm>
        <a:graphic>
          <a:graphicData uri="http://schemas.openxmlformats.org/drawingml/2006/table">
            <a:tbl>
              <a:tblPr firstRow="1" bandRow="1">
                <a:tableStyleId>{073A0DAA-6AF3-43AB-8588-CEC1D06C72B9}</a:tableStyleId>
              </a:tblPr>
              <a:tblGrid>
                <a:gridCol w="10515600">
                  <a:extLst>
                    <a:ext uri="{9D8B030D-6E8A-4147-A177-3AD203B41FA5}">
                      <a16:colId xmlns:a16="http://schemas.microsoft.com/office/drawing/2014/main" val="3817426404"/>
                    </a:ext>
                  </a:extLst>
                </a:gridCol>
              </a:tblGrid>
              <a:tr h="370840">
                <a:tc>
                  <a:txBody>
                    <a:bodyPr/>
                    <a:lstStyle/>
                    <a:p>
                      <a:pPr algn="ctr"/>
                      <a:r>
                        <a:rPr lang="en-US" dirty="0"/>
                        <a:t>Race/Ethnicity</a:t>
                      </a:r>
                    </a:p>
                  </a:txBody>
                  <a:tcPr/>
                </a:tc>
                <a:extLst>
                  <a:ext uri="{0D108BD9-81ED-4DB2-BD59-A6C34878D82A}">
                    <a16:rowId xmlns:a16="http://schemas.microsoft.com/office/drawing/2014/main" val="3187148229"/>
                  </a:ext>
                </a:extLst>
              </a:tr>
              <a:tr h="370840">
                <a:tc>
                  <a:txBody>
                    <a:bodyPr/>
                    <a:lstStyle/>
                    <a:p>
                      <a:pPr algn="ctr"/>
                      <a:r>
                        <a:rPr lang="en-US" dirty="0"/>
                        <a:t>African American</a:t>
                      </a:r>
                    </a:p>
                  </a:txBody>
                  <a:tcPr/>
                </a:tc>
                <a:extLst>
                  <a:ext uri="{0D108BD9-81ED-4DB2-BD59-A6C34878D82A}">
                    <a16:rowId xmlns:a16="http://schemas.microsoft.com/office/drawing/2014/main" val="1669290212"/>
                  </a:ext>
                </a:extLst>
              </a:tr>
              <a:tr h="370840">
                <a:tc>
                  <a:txBody>
                    <a:bodyPr/>
                    <a:lstStyle/>
                    <a:p>
                      <a:pPr algn="ctr"/>
                      <a:r>
                        <a:rPr lang="en-US" dirty="0"/>
                        <a:t>Asian</a:t>
                      </a:r>
                    </a:p>
                  </a:txBody>
                  <a:tcPr/>
                </a:tc>
                <a:extLst>
                  <a:ext uri="{0D108BD9-81ED-4DB2-BD59-A6C34878D82A}">
                    <a16:rowId xmlns:a16="http://schemas.microsoft.com/office/drawing/2014/main" val="3575256323"/>
                  </a:ext>
                </a:extLst>
              </a:tr>
              <a:tr h="370840">
                <a:tc>
                  <a:txBody>
                    <a:bodyPr/>
                    <a:lstStyle/>
                    <a:p>
                      <a:pPr algn="ctr"/>
                      <a:r>
                        <a:rPr lang="en-US" dirty="0"/>
                        <a:t>Hispanic</a:t>
                      </a:r>
                    </a:p>
                  </a:txBody>
                  <a:tcPr/>
                </a:tc>
                <a:extLst>
                  <a:ext uri="{0D108BD9-81ED-4DB2-BD59-A6C34878D82A}">
                    <a16:rowId xmlns:a16="http://schemas.microsoft.com/office/drawing/2014/main" val="3722872907"/>
                  </a:ext>
                </a:extLst>
              </a:tr>
              <a:tr h="370840">
                <a:tc>
                  <a:txBody>
                    <a:bodyPr/>
                    <a:lstStyle/>
                    <a:p>
                      <a:pPr algn="ctr"/>
                      <a:r>
                        <a:rPr lang="en-US" dirty="0"/>
                        <a:t>White</a:t>
                      </a:r>
                    </a:p>
                  </a:txBody>
                  <a:tcPr/>
                </a:tc>
                <a:extLst>
                  <a:ext uri="{0D108BD9-81ED-4DB2-BD59-A6C34878D82A}">
                    <a16:rowId xmlns:a16="http://schemas.microsoft.com/office/drawing/2014/main" val="437961494"/>
                  </a:ext>
                </a:extLst>
              </a:tr>
              <a:tr h="370840">
                <a:tc>
                  <a:txBody>
                    <a:bodyPr/>
                    <a:lstStyle/>
                    <a:p>
                      <a:pPr algn="ctr"/>
                      <a:r>
                        <a:rPr lang="en-US" dirty="0"/>
                        <a:t>Non-Hispanic multiracial, Native Americans, Alaska Natives, Pacific Islanders, and others</a:t>
                      </a:r>
                    </a:p>
                  </a:txBody>
                  <a:tcPr/>
                </a:tc>
                <a:extLst>
                  <a:ext uri="{0D108BD9-81ED-4DB2-BD59-A6C34878D82A}">
                    <a16:rowId xmlns:a16="http://schemas.microsoft.com/office/drawing/2014/main" val="1163662893"/>
                  </a:ext>
                </a:extLst>
              </a:tr>
            </a:tbl>
          </a:graphicData>
        </a:graphic>
      </p:graphicFrame>
    </p:spTree>
    <p:extLst>
      <p:ext uri="{BB962C8B-B14F-4D97-AF65-F5344CB8AC3E}">
        <p14:creationId xmlns:p14="http://schemas.microsoft.com/office/powerpoint/2010/main" val="299140751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6781F-8353-7533-C7D7-659605C262B7}"/>
              </a:ext>
            </a:extLst>
          </p:cNvPr>
          <p:cNvSpPr>
            <a:spLocks noGrp="1"/>
          </p:cNvSpPr>
          <p:nvPr>
            <p:ph type="title"/>
          </p:nvPr>
        </p:nvSpPr>
        <p:spPr/>
        <p:txBody>
          <a:bodyPr/>
          <a:lstStyle/>
          <a:p>
            <a:r>
              <a:rPr lang="en-US" dirty="0"/>
              <a:t>Region</a:t>
            </a:r>
          </a:p>
        </p:txBody>
      </p:sp>
      <p:pic>
        <p:nvPicPr>
          <p:cNvPr id="5" name="Content Placeholder 4">
            <a:extLst>
              <a:ext uri="{FF2B5EF4-FFF2-40B4-BE49-F238E27FC236}">
                <a16:creationId xmlns:a16="http://schemas.microsoft.com/office/drawing/2014/main" id="{DB1766BB-076B-9A38-9CD4-424441669F99}"/>
              </a:ext>
            </a:extLst>
          </p:cNvPr>
          <p:cNvPicPr>
            <a:picLocks noGrp="1" noChangeAspect="1"/>
          </p:cNvPicPr>
          <p:nvPr>
            <p:ph idx="1"/>
          </p:nvPr>
        </p:nvPicPr>
        <p:blipFill>
          <a:blip r:embed="rId2"/>
          <a:stretch>
            <a:fillRect/>
          </a:stretch>
        </p:blipFill>
        <p:spPr>
          <a:xfrm>
            <a:off x="3178226" y="1604168"/>
            <a:ext cx="5833959" cy="4351338"/>
          </a:xfrm>
        </p:spPr>
      </p:pic>
      <p:sp>
        <p:nvSpPr>
          <p:cNvPr id="6" name="TextBox 5">
            <a:extLst>
              <a:ext uri="{FF2B5EF4-FFF2-40B4-BE49-F238E27FC236}">
                <a16:creationId xmlns:a16="http://schemas.microsoft.com/office/drawing/2014/main" id="{837C8CE1-814E-DFC7-6818-479F9A59A501}"/>
              </a:ext>
            </a:extLst>
          </p:cNvPr>
          <p:cNvSpPr txBox="1"/>
          <p:nvPr/>
        </p:nvSpPr>
        <p:spPr>
          <a:xfrm>
            <a:off x="1128713" y="6179344"/>
            <a:ext cx="10151268" cy="276999"/>
          </a:xfrm>
          <a:prstGeom prst="rect">
            <a:avLst/>
          </a:prstGeom>
          <a:noFill/>
        </p:spPr>
        <p:txBody>
          <a:bodyPr wrap="square" rtlCol="0">
            <a:spAutoFit/>
          </a:bodyPr>
          <a:lstStyle/>
          <a:p>
            <a:r>
              <a:rPr lang="en-US" sz="1200" dirty="0">
                <a:effectLst/>
              </a:rPr>
              <a:t>Wechsler, D., Raiford, S. E., &amp; Presnell, K. (2024). </a:t>
            </a:r>
            <a:r>
              <a:rPr lang="en-US" sz="1200" i="1" dirty="0">
                <a:effectLst/>
              </a:rPr>
              <a:t>Wechsler Adult Intelligence Scale: Technical and interpretive manual</a:t>
            </a:r>
            <a:r>
              <a:rPr lang="en-US" sz="1200" dirty="0">
                <a:effectLst/>
              </a:rPr>
              <a:t> (5th ed.). NCS Pearson, p. 46.</a:t>
            </a:r>
            <a:endParaRPr lang="en-US" dirty="0"/>
          </a:p>
        </p:txBody>
      </p:sp>
    </p:spTree>
    <p:extLst>
      <p:ext uri="{BB962C8B-B14F-4D97-AF65-F5344CB8AC3E}">
        <p14:creationId xmlns:p14="http://schemas.microsoft.com/office/powerpoint/2010/main" val="220327943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5FD82-1352-5B59-EE16-6D600B99F3C6}"/>
              </a:ext>
            </a:extLst>
          </p:cNvPr>
          <p:cNvSpPr>
            <a:spLocks noGrp="1"/>
          </p:cNvSpPr>
          <p:nvPr>
            <p:ph type="title"/>
          </p:nvPr>
        </p:nvSpPr>
        <p:spPr/>
        <p:txBody>
          <a:bodyPr/>
          <a:lstStyle/>
          <a:p>
            <a:r>
              <a:rPr lang="en-US" dirty="0"/>
              <a:t>WAIS 5 Exclusionary Criteria (a “normal” sample!) </a:t>
            </a:r>
          </a:p>
        </p:txBody>
      </p:sp>
      <p:sp>
        <p:nvSpPr>
          <p:cNvPr id="3" name="Content Placeholder 2">
            <a:extLst>
              <a:ext uri="{FF2B5EF4-FFF2-40B4-BE49-F238E27FC236}">
                <a16:creationId xmlns:a16="http://schemas.microsoft.com/office/drawing/2014/main" id="{1BED99D4-A355-88D2-065E-0E6CD444F88A}"/>
              </a:ext>
            </a:extLst>
          </p:cNvPr>
          <p:cNvSpPr>
            <a:spLocks noGrp="1"/>
          </p:cNvSpPr>
          <p:nvPr>
            <p:ph sz="half" idx="1"/>
          </p:nvPr>
        </p:nvSpPr>
        <p:spPr/>
        <p:txBody>
          <a:bodyPr>
            <a:normAutofit fontScale="85000" lnSpcReduction="10000"/>
          </a:bodyPr>
          <a:lstStyle/>
          <a:p>
            <a:r>
              <a:rPr lang="en-US" dirty="0"/>
              <a:t>Primary language is not English</a:t>
            </a:r>
          </a:p>
          <a:p>
            <a:r>
              <a:rPr lang="en-US" dirty="0"/>
              <a:t>Primarily nonverbal or uncommunicative </a:t>
            </a:r>
          </a:p>
          <a:p>
            <a:r>
              <a:rPr lang="en-US" dirty="0"/>
              <a:t>Insufficient compliance</a:t>
            </a:r>
          </a:p>
          <a:p>
            <a:r>
              <a:rPr lang="en-US" dirty="0"/>
              <a:t>Previous IQ test within six months</a:t>
            </a:r>
          </a:p>
          <a:p>
            <a:r>
              <a:rPr lang="en-US" dirty="0"/>
              <a:t>Graduate psychology training</a:t>
            </a:r>
          </a:p>
          <a:p>
            <a:r>
              <a:rPr lang="en-US" dirty="0"/>
              <a:t>Uncorrected visual impairment</a:t>
            </a:r>
          </a:p>
          <a:p>
            <a:r>
              <a:rPr lang="en-US" dirty="0"/>
              <a:t>Uncorrected hearing loss</a:t>
            </a:r>
          </a:p>
          <a:p>
            <a:r>
              <a:rPr lang="en-US" dirty="0"/>
              <a:t>Upper extremity disability</a:t>
            </a:r>
          </a:p>
          <a:p>
            <a:endParaRPr lang="en-US" dirty="0"/>
          </a:p>
        </p:txBody>
      </p:sp>
      <p:sp>
        <p:nvSpPr>
          <p:cNvPr id="4" name="Content Placeholder 3">
            <a:extLst>
              <a:ext uri="{FF2B5EF4-FFF2-40B4-BE49-F238E27FC236}">
                <a16:creationId xmlns:a16="http://schemas.microsoft.com/office/drawing/2014/main" id="{053C6346-D171-3623-9CB2-CB6B5F8D3958}"/>
              </a:ext>
            </a:extLst>
          </p:cNvPr>
          <p:cNvSpPr>
            <a:spLocks noGrp="1"/>
          </p:cNvSpPr>
          <p:nvPr>
            <p:ph sz="half" idx="2"/>
          </p:nvPr>
        </p:nvSpPr>
        <p:spPr/>
        <p:txBody>
          <a:bodyPr>
            <a:normAutofit fontScale="85000" lnSpcReduction="10000"/>
          </a:bodyPr>
          <a:lstStyle/>
          <a:p>
            <a:r>
              <a:rPr lang="en-US" dirty="0"/>
              <a:t>Hospitalized </a:t>
            </a:r>
          </a:p>
          <a:p>
            <a:r>
              <a:rPr lang="en-US" dirty="0"/>
              <a:t>Medication affecting cognition</a:t>
            </a:r>
          </a:p>
          <a:p>
            <a:r>
              <a:rPr lang="en-US" dirty="0"/>
              <a:t>History of ECT</a:t>
            </a:r>
          </a:p>
          <a:p>
            <a:r>
              <a:rPr lang="en-US" dirty="0"/>
              <a:t>Chemotherapy last two months</a:t>
            </a:r>
          </a:p>
          <a:p>
            <a:r>
              <a:rPr lang="en-US" dirty="0"/>
              <a:t>Loss of consciousness &gt;20”</a:t>
            </a:r>
          </a:p>
          <a:p>
            <a:r>
              <a:rPr lang="en-US" dirty="0"/>
              <a:t>Recent loss of function</a:t>
            </a:r>
          </a:p>
          <a:p>
            <a:r>
              <a:rPr lang="en-US" dirty="0"/>
              <a:t>Medical conditions affecting brain including stroke, </a:t>
            </a:r>
            <a:r>
              <a:rPr lang="en-US" dirty="0" err="1"/>
              <a:t>tbi</a:t>
            </a:r>
            <a:r>
              <a:rPr lang="en-US" dirty="0"/>
              <a:t>, mood disorders (except diabetes, hypothyroidism, &amp; hypertension)</a:t>
            </a:r>
          </a:p>
        </p:txBody>
      </p:sp>
    </p:spTree>
    <p:extLst>
      <p:ext uri="{BB962C8B-B14F-4D97-AF65-F5344CB8AC3E}">
        <p14:creationId xmlns:p14="http://schemas.microsoft.com/office/powerpoint/2010/main" val="281610837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58F84-5BAE-83BE-18A3-FE3BA5257424}"/>
              </a:ext>
            </a:extLst>
          </p:cNvPr>
          <p:cNvSpPr>
            <a:spLocks noGrp="1"/>
          </p:cNvSpPr>
          <p:nvPr>
            <p:ph type="title"/>
          </p:nvPr>
        </p:nvSpPr>
        <p:spPr/>
        <p:txBody>
          <a:bodyPr/>
          <a:lstStyle/>
          <a:p>
            <a:r>
              <a:rPr lang="en-US" dirty="0"/>
              <a:t>WAIS 5 Platforms</a:t>
            </a:r>
          </a:p>
        </p:txBody>
      </p:sp>
      <p:sp>
        <p:nvSpPr>
          <p:cNvPr id="5" name="Content Placeholder 4">
            <a:extLst>
              <a:ext uri="{FF2B5EF4-FFF2-40B4-BE49-F238E27FC236}">
                <a16:creationId xmlns:a16="http://schemas.microsoft.com/office/drawing/2014/main" id="{EA1E5688-E1D7-AB00-69FB-CAD18DE74C32}"/>
              </a:ext>
            </a:extLst>
          </p:cNvPr>
          <p:cNvSpPr>
            <a:spLocks noGrp="1"/>
          </p:cNvSpPr>
          <p:nvPr>
            <p:ph idx="1"/>
          </p:nvPr>
        </p:nvSpPr>
        <p:spPr/>
        <p:txBody>
          <a:bodyPr/>
          <a:lstStyle/>
          <a:p>
            <a:r>
              <a:rPr lang="en-US" dirty="0"/>
              <a:t>Paper and pencil (in person)</a:t>
            </a:r>
          </a:p>
          <a:p>
            <a:r>
              <a:rPr lang="en-US" dirty="0"/>
              <a:t>Q-Global (remote)</a:t>
            </a:r>
          </a:p>
          <a:p>
            <a:r>
              <a:rPr lang="en-US" dirty="0"/>
              <a:t>Q-Interactive (i-Pad to i-Pad in person)</a:t>
            </a:r>
          </a:p>
        </p:txBody>
      </p:sp>
    </p:spTree>
    <p:extLst>
      <p:ext uri="{BB962C8B-B14F-4D97-AF65-F5344CB8AC3E}">
        <p14:creationId xmlns:p14="http://schemas.microsoft.com/office/powerpoint/2010/main" val="228854722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D0FA9-502D-2CC5-B413-9CCE323EBDAF}"/>
              </a:ext>
            </a:extLst>
          </p:cNvPr>
          <p:cNvSpPr>
            <a:spLocks noGrp="1"/>
          </p:cNvSpPr>
          <p:nvPr>
            <p:ph type="title"/>
          </p:nvPr>
        </p:nvSpPr>
        <p:spPr/>
        <p:txBody>
          <a:bodyPr/>
          <a:lstStyle/>
          <a:p>
            <a:r>
              <a:rPr lang="en-US" dirty="0"/>
              <a:t>Standard Error of Measurement (SEM)</a:t>
            </a:r>
          </a:p>
        </p:txBody>
      </p:sp>
      <p:sp>
        <p:nvSpPr>
          <p:cNvPr id="3" name="Content Placeholder 2">
            <a:extLst>
              <a:ext uri="{FF2B5EF4-FFF2-40B4-BE49-F238E27FC236}">
                <a16:creationId xmlns:a16="http://schemas.microsoft.com/office/drawing/2014/main" id="{44F4D954-4AED-91F8-55F6-C86093FE1230}"/>
              </a:ext>
            </a:extLst>
          </p:cNvPr>
          <p:cNvSpPr>
            <a:spLocks noGrp="1"/>
          </p:cNvSpPr>
          <p:nvPr>
            <p:ph idx="1"/>
          </p:nvPr>
        </p:nvSpPr>
        <p:spPr/>
        <p:txBody>
          <a:bodyPr>
            <a:normAutofit/>
          </a:bodyPr>
          <a:lstStyle/>
          <a:p>
            <a:r>
              <a:rPr lang="en-US" dirty="0"/>
              <a:t>No test is perfect</a:t>
            </a:r>
          </a:p>
          <a:p>
            <a:r>
              <a:rPr lang="en-US" dirty="0"/>
              <a:t>The SEM is an estimate of the amount of error in an individual’s obtained test score.</a:t>
            </a:r>
          </a:p>
          <a:p>
            <a:r>
              <a:rPr lang="en-US" dirty="0"/>
              <a:t>Based upon the reliability of the score (which increases with larger sample sizes).</a:t>
            </a:r>
          </a:p>
          <a:p>
            <a:endParaRPr lang="en-US" dirty="0"/>
          </a:p>
          <a:p>
            <a:endParaRPr lang="en-US" dirty="0"/>
          </a:p>
        </p:txBody>
      </p:sp>
    </p:spTree>
    <p:extLst>
      <p:ext uri="{BB962C8B-B14F-4D97-AF65-F5344CB8AC3E}">
        <p14:creationId xmlns:p14="http://schemas.microsoft.com/office/powerpoint/2010/main" val="213748587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4D20D-06E2-16D0-7F8F-2835FCF4EE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3363DE-158B-11BF-889E-76A886BE7565}"/>
              </a:ext>
            </a:extLst>
          </p:cNvPr>
          <p:cNvSpPr>
            <a:spLocks noGrp="1"/>
          </p:cNvSpPr>
          <p:nvPr>
            <p:ph type="title"/>
          </p:nvPr>
        </p:nvSpPr>
        <p:spPr/>
        <p:txBody>
          <a:bodyPr/>
          <a:lstStyle/>
          <a:p>
            <a:r>
              <a:rPr lang="en-US" dirty="0"/>
              <a:t>Standard Error of Measurement (SEM)</a:t>
            </a:r>
          </a:p>
        </p:txBody>
      </p:sp>
      <p:sp>
        <p:nvSpPr>
          <p:cNvPr id="3" name="Content Placeholder 2">
            <a:extLst>
              <a:ext uri="{FF2B5EF4-FFF2-40B4-BE49-F238E27FC236}">
                <a16:creationId xmlns:a16="http://schemas.microsoft.com/office/drawing/2014/main" id="{59D2C6B2-03E4-FAF5-8250-E4ADA63850F8}"/>
              </a:ext>
            </a:extLst>
          </p:cNvPr>
          <p:cNvSpPr>
            <a:spLocks noGrp="1"/>
          </p:cNvSpPr>
          <p:nvPr>
            <p:ph idx="1"/>
          </p:nvPr>
        </p:nvSpPr>
        <p:spPr/>
        <p:txBody>
          <a:bodyPr>
            <a:normAutofit/>
          </a:bodyPr>
          <a:lstStyle/>
          <a:p>
            <a:r>
              <a:rPr lang="en-US" dirty="0"/>
              <a:t>Average WAIS 5 FSIQ across age groups = 2.57</a:t>
            </a:r>
          </a:p>
          <a:p>
            <a:r>
              <a:rPr lang="en-US" dirty="0"/>
              <a:t>So, a FSIQ of 70 will have a 95% confidence range of 65 to 75. </a:t>
            </a:r>
          </a:p>
          <a:p>
            <a:r>
              <a:rPr lang="en-US" dirty="0"/>
              <a:t>If a 45-year-old examinee obtained an FSIQ score of 70, the practitioner can be 95% confident that the individual’s true FSIQ falls in the range of 65-75 (because the 95% confidence interval is 70 </a:t>
            </a:r>
            <a:r>
              <a:rPr lang="en-US" u="sng" dirty="0"/>
              <a:t>+</a:t>
            </a:r>
            <a:r>
              <a:rPr lang="en-US" dirty="0"/>
              <a:t> 1.96 </a:t>
            </a:r>
            <a:r>
              <a:rPr lang="en-US" i="1" dirty="0"/>
              <a:t>SEM, </a:t>
            </a:r>
            <a:r>
              <a:rPr lang="en-US" dirty="0"/>
              <a:t> where the </a:t>
            </a:r>
            <a:r>
              <a:rPr lang="en-US" i="1" dirty="0"/>
              <a:t>SEM </a:t>
            </a:r>
            <a:r>
              <a:rPr lang="en-US" dirty="0"/>
              <a:t>is 2.57).</a:t>
            </a:r>
          </a:p>
          <a:p>
            <a:endParaRPr lang="en-US" dirty="0"/>
          </a:p>
        </p:txBody>
      </p:sp>
    </p:spTree>
    <p:extLst>
      <p:ext uri="{BB962C8B-B14F-4D97-AF65-F5344CB8AC3E}">
        <p14:creationId xmlns:p14="http://schemas.microsoft.com/office/powerpoint/2010/main" val="17291736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ABB39-7A5A-A1AF-3FA3-F0CDE513B3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667F7A-3A38-6840-23FC-FADED7F614FA}"/>
              </a:ext>
            </a:extLst>
          </p:cNvPr>
          <p:cNvSpPr>
            <a:spLocks noGrp="1"/>
          </p:cNvSpPr>
          <p:nvPr>
            <p:ph type="title"/>
          </p:nvPr>
        </p:nvSpPr>
        <p:spPr/>
        <p:txBody>
          <a:bodyPr/>
          <a:lstStyle/>
          <a:p>
            <a:r>
              <a:rPr lang="en-US" dirty="0"/>
              <a:t>Standard Error of Estimate (SEE)</a:t>
            </a:r>
          </a:p>
        </p:txBody>
      </p:sp>
      <p:sp>
        <p:nvSpPr>
          <p:cNvPr id="3" name="Content Placeholder 2">
            <a:extLst>
              <a:ext uri="{FF2B5EF4-FFF2-40B4-BE49-F238E27FC236}">
                <a16:creationId xmlns:a16="http://schemas.microsoft.com/office/drawing/2014/main" id="{A99E3CFA-91BA-AF45-8372-DA3993C55D00}"/>
              </a:ext>
            </a:extLst>
          </p:cNvPr>
          <p:cNvSpPr>
            <a:spLocks noGrp="1"/>
          </p:cNvSpPr>
          <p:nvPr>
            <p:ph idx="1"/>
          </p:nvPr>
        </p:nvSpPr>
        <p:spPr/>
        <p:txBody>
          <a:bodyPr/>
          <a:lstStyle/>
          <a:p>
            <a:r>
              <a:rPr lang="en-US" dirty="0"/>
              <a:t>The WAIS 5 uses the Standard Error of the Estimate (SEE) to calculate confidence ranges.</a:t>
            </a:r>
          </a:p>
          <a:p>
            <a:r>
              <a:rPr lang="en-US" dirty="0"/>
              <a:t> “…because the composite score reliability estimates ae relatively high, confidence intervals calculated with the </a:t>
            </a:r>
            <a:r>
              <a:rPr lang="en-US" i="1" dirty="0"/>
              <a:t>SEM</a:t>
            </a:r>
            <a:r>
              <a:rPr lang="en-US" dirty="0"/>
              <a:t> centered on the obtained score and those calculated with the </a:t>
            </a:r>
            <a:r>
              <a:rPr lang="en-US" i="1" dirty="0"/>
              <a:t>SEE</a:t>
            </a:r>
            <a:r>
              <a:rPr lang="en-US" dirty="0"/>
              <a:t> centered on the estimated true score will be very close.”</a:t>
            </a:r>
          </a:p>
          <a:p>
            <a:r>
              <a:rPr lang="en-US" dirty="0"/>
              <a:t>“When differences are observed, they occur at the extreme high and low ends of the distribution due to greater regression to the mean effects at the ends of a distribution of scores.”</a:t>
            </a:r>
          </a:p>
        </p:txBody>
      </p:sp>
    </p:spTree>
    <p:extLst>
      <p:ext uri="{BB962C8B-B14F-4D97-AF65-F5344CB8AC3E}">
        <p14:creationId xmlns:p14="http://schemas.microsoft.com/office/powerpoint/2010/main" val="104330706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5FD702-C389-8AF9-D35D-EE51C77BA144}"/>
              </a:ext>
            </a:extLst>
          </p:cNvPr>
          <p:cNvSpPr>
            <a:spLocks noGrp="1"/>
          </p:cNvSpPr>
          <p:nvPr>
            <p:ph type="title"/>
          </p:nvPr>
        </p:nvSpPr>
        <p:spPr>
          <a:xfrm>
            <a:off x="0" y="2905834"/>
            <a:ext cx="12190413" cy="1477323"/>
          </a:xfrm>
        </p:spPr>
        <p:txBody>
          <a:bodyPr/>
          <a:lstStyle/>
          <a:p>
            <a:r>
              <a:rPr lang="en-US" dirty="0"/>
              <a:t>Woodcock Johnson Tests of Cognitive Abilities, Fifth Edition</a:t>
            </a:r>
          </a:p>
        </p:txBody>
      </p:sp>
      <p:sp>
        <p:nvSpPr>
          <p:cNvPr id="6" name="Text Placeholder 5">
            <a:extLst>
              <a:ext uri="{FF2B5EF4-FFF2-40B4-BE49-F238E27FC236}">
                <a16:creationId xmlns:a16="http://schemas.microsoft.com/office/drawing/2014/main" id="{17F1A31E-D1FA-5B62-F1FA-BB30179C8269}"/>
              </a:ext>
            </a:extLst>
          </p:cNvPr>
          <p:cNvSpPr>
            <a:spLocks noGrp="1"/>
          </p:cNvSpPr>
          <p:nvPr>
            <p:ph type="body" idx="1"/>
          </p:nvPr>
        </p:nvSpPr>
        <p:spPr/>
        <p:txBody>
          <a:bodyPr/>
          <a:lstStyle/>
          <a:p>
            <a:r>
              <a:rPr lang="en-US" dirty="0"/>
              <a:t>WJ 5</a:t>
            </a:r>
          </a:p>
        </p:txBody>
      </p:sp>
    </p:spTree>
    <p:extLst>
      <p:ext uri="{BB962C8B-B14F-4D97-AF65-F5344CB8AC3E}">
        <p14:creationId xmlns:p14="http://schemas.microsoft.com/office/powerpoint/2010/main" val="125737395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2F362-9A5B-4B01-725F-0217FED5D2BF}"/>
              </a:ext>
            </a:extLst>
          </p:cNvPr>
          <p:cNvSpPr>
            <a:spLocks noGrp="1"/>
          </p:cNvSpPr>
          <p:nvPr>
            <p:ph type="title"/>
          </p:nvPr>
        </p:nvSpPr>
        <p:spPr/>
        <p:txBody>
          <a:bodyPr/>
          <a:lstStyle/>
          <a:p>
            <a:r>
              <a:rPr lang="en-US" dirty="0"/>
              <a:t>WJ 5 Measurement </a:t>
            </a:r>
            <a:r>
              <a:rPr lang="en-US"/>
              <a:t>based on CHC </a:t>
            </a:r>
            <a:r>
              <a:rPr lang="en-US" dirty="0"/>
              <a:t>Theory</a:t>
            </a:r>
          </a:p>
        </p:txBody>
      </p:sp>
      <p:pic>
        <p:nvPicPr>
          <p:cNvPr id="5" name="Content Placeholder 4">
            <a:extLst>
              <a:ext uri="{FF2B5EF4-FFF2-40B4-BE49-F238E27FC236}">
                <a16:creationId xmlns:a16="http://schemas.microsoft.com/office/drawing/2014/main" id="{95B2F261-D83C-A136-0390-BD28FD768878}"/>
              </a:ext>
            </a:extLst>
          </p:cNvPr>
          <p:cNvPicPr>
            <a:picLocks noGrp="1" noChangeAspect="1"/>
          </p:cNvPicPr>
          <p:nvPr>
            <p:ph idx="1"/>
          </p:nvPr>
        </p:nvPicPr>
        <p:blipFill>
          <a:blip r:embed="rId2"/>
          <a:stretch>
            <a:fillRect/>
          </a:stretch>
        </p:blipFill>
        <p:spPr>
          <a:xfrm>
            <a:off x="1863436" y="1618525"/>
            <a:ext cx="8331768" cy="4692219"/>
          </a:xfrm>
        </p:spPr>
      </p:pic>
    </p:spTree>
    <p:extLst>
      <p:ext uri="{BB962C8B-B14F-4D97-AF65-F5344CB8AC3E}">
        <p14:creationId xmlns:p14="http://schemas.microsoft.com/office/powerpoint/2010/main" val="369595880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BDB26-3187-8DE4-C51F-5C99B0C1C90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CDC9990-32A8-6DCD-F2C5-27170FAE447D}"/>
              </a:ext>
            </a:extLst>
          </p:cNvPr>
          <p:cNvSpPr>
            <a:spLocks noGrp="1"/>
          </p:cNvSpPr>
          <p:nvPr>
            <p:ph type="title"/>
          </p:nvPr>
        </p:nvSpPr>
        <p:spPr/>
        <p:txBody>
          <a:bodyPr/>
          <a:lstStyle/>
          <a:p>
            <a:r>
              <a:rPr lang="en-US" dirty="0"/>
              <a:t>Localization by Test: Rey Complex Figure (RCFT)</a:t>
            </a:r>
          </a:p>
        </p:txBody>
      </p:sp>
      <p:pic>
        <p:nvPicPr>
          <p:cNvPr id="5" name="Picture 4">
            <a:extLst>
              <a:ext uri="{FF2B5EF4-FFF2-40B4-BE49-F238E27FC236}">
                <a16:creationId xmlns:a16="http://schemas.microsoft.com/office/drawing/2014/main" id="{2A4B3BAB-0580-5FCB-8E50-8B08AB34DB6C}"/>
              </a:ext>
            </a:extLst>
          </p:cNvPr>
          <p:cNvPicPr>
            <a:picLocks noChangeAspect="1"/>
          </p:cNvPicPr>
          <p:nvPr/>
        </p:nvPicPr>
        <p:blipFill>
          <a:blip r:embed="rId2"/>
          <a:stretch>
            <a:fillRect/>
          </a:stretch>
        </p:blipFill>
        <p:spPr>
          <a:xfrm>
            <a:off x="1367193" y="1671638"/>
            <a:ext cx="10297038" cy="3829050"/>
          </a:xfrm>
          <a:prstGeom prst="rect">
            <a:avLst/>
          </a:prstGeom>
        </p:spPr>
      </p:pic>
      <p:sp>
        <p:nvSpPr>
          <p:cNvPr id="6" name="TextBox 5">
            <a:extLst>
              <a:ext uri="{FF2B5EF4-FFF2-40B4-BE49-F238E27FC236}">
                <a16:creationId xmlns:a16="http://schemas.microsoft.com/office/drawing/2014/main" id="{B2BC84E4-EE0C-4DAA-45B7-07F120DC4AC9}"/>
              </a:ext>
            </a:extLst>
          </p:cNvPr>
          <p:cNvSpPr txBox="1"/>
          <p:nvPr/>
        </p:nvSpPr>
        <p:spPr>
          <a:xfrm>
            <a:off x="1274618" y="5770418"/>
            <a:ext cx="9947564" cy="523220"/>
          </a:xfrm>
          <a:prstGeom prst="rect">
            <a:avLst/>
          </a:prstGeom>
          <a:noFill/>
        </p:spPr>
        <p:txBody>
          <a:bodyPr wrap="square" rtlCol="0">
            <a:spAutoFit/>
          </a:bodyPr>
          <a:lstStyle/>
          <a:p>
            <a:r>
              <a:rPr lang="en-US" sz="1400" dirty="0">
                <a:effectLst/>
              </a:rPr>
              <a:t>Meyers, J. E., &amp; Rohling, M. L. (2009). CT and MRI correlations with neuropsychological tests. </a:t>
            </a:r>
            <a:r>
              <a:rPr lang="en-US" sz="1400" i="1" dirty="0">
                <a:effectLst/>
              </a:rPr>
              <a:t>Applied Neuropsychology</a:t>
            </a:r>
            <a:r>
              <a:rPr lang="en-US" sz="1400" dirty="0">
                <a:effectLst/>
              </a:rPr>
              <a:t>, </a:t>
            </a:r>
            <a:r>
              <a:rPr lang="en-US" sz="1400" i="1" dirty="0">
                <a:effectLst/>
              </a:rPr>
              <a:t>16</a:t>
            </a:r>
            <a:r>
              <a:rPr lang="en-US" sz="1400" dirty="0">
                <a:effectLst/>
              </a:rPr>
              <a:t>(4), 237–253. </a:t>
            </a:r>
            <a:r>
              <a:rPr lang="en-US" sz="1400" dirty="0">
                <a:effectLst/>
                <a:hlinkClick r:id="rId3"/>
              </a:rPr>
              <a:t>https://doi.org/10.1080/09084280903098752</a:t>
            </a:r>
            <a:r>
              <a:rPr lang="en-US" sz="1400" dirty="0">
                <a:effectLst/>
              </a:rPr>
              <a:t> </a:t>
            </a:r>
            <a:endParaRPr lang="en-US" sz="1400" dirty="0"/>
          </a:p>
        </p:txBody>
      </p:sp>
    </p:spTree>
    <p:extLst>
      <p:ext uri="{BB962C8B-B14F-4D97-AF65-F5344CB8AC3E}">
        <p14:creationId xmlns:p14="http://schemas.microsoft.com/office/powerpoint/2010/main" val="341764752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2EB468-9C1B-4B39-D330-D14F0AFF915D}"/>
              </a:ext>
            </a:extLst>
          </p:cNvPr>
          <p:cNvSpPr>
            <a:spLocks noGrp="1"/>
          </p:cNvSpPr>
          <p:nvPr>
            <p:ph type="title"/>
          </p:nvPr>
        </p:nvSpPr>
        <p:spPr/>
        <p:txBody>
          <a:bodyPr/>
          <a:lstStyle/>
          <a:p>
            <a:r>
              <a:rPr lang="en-US" dirty="0"/>
              <a:t>WJ V – WAIS-IV Correlation</a:t>
            </a:r>
          </a:p>
        </p:txBody>
      </p:sp>
      <p:pic>
        <p:nvPicPr>
          <p:cNvPr id="7" name="Content Placeholder 6">
            <a:extLst>
              <a:ext uri="{FF2B5EF4-FFF2-40B4-BE49-F238E27FC236}">
                <a16:creationId xmlns:a16="http://schemas.microsoft.com/office/drawing/2014/main" id="{ED3F9294-EAC5-5DEC-B5DF-632EAD92B2A5}"/>
              </a:ext>
            </a:extLst>
          </p:cNvPr>
          <p:cNvPicPr>
            <a:picLocks noGrp="1" noChangeAspect="1"/>
          </p:cNvPicPr>
          <p:nvPr>
            <p:ph idx="1"/>
          </p:nvPr>
        </p:nvPicPr>
        <p:blipFill>
          <a:blip r:embed="rId2"/>
          <a:stretch>
            <a:fillRect/>
          </a:stretch>
        </p:blipFill>
        <p:spPr>
          <a:xfrm>
            <a:off x="2550618" y="2000765"/>
            <a:ext cx="7087589" cy="4001058"/>
          </a:xfrm>
        </p:spPr>
      </p:pic>
      <p:sp>
        <p:nvSpPr>
          <p:cNvPr id="2" name="Oval 1">
            <a:extLst>
              <a:ext uri="{FF2B5EF4-FFF2-40B4-BE49-F238E27FC236}">
                <a16:creationId xmlns:a16="http://schemas.microsoft.com/office/drawing/2014/main" id="{550D3F9F-D4D0-9A22-25B1-B044B753355B}"/>
              </a:ext>
            </a:extLst>
          </p:cNvPr>
          <p:cNvSpPr/>
          <p:nvPr/>
        </p:nvSpPr>
        <p:spPr>
          <a:xfrm>
            <a:off x="3775364" y="3657601"/>
            <a:ext cx="914400" cy="9144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CD2A180-449F-A035-88BA-8002A64E8998}"/>
                  </a:ext>
                </a:extLst>
              </p:cNvPr>
              <p:cNvSpPr txBox="1"/>
              <p:nvPr/>
            </p:nvSpPr>
            <p:spPr>
              <a:xfrm>
                <a:off x="380999" y="3429794"/>
                <a:ext cx="2105891" cy="1200329"/>
              </a:xfrm>
              <a:prstGeom prst="rect">
                <a:avLst/>
              </a:prstGeom>
              <a:noFill/>
            </p:spPr>
            <p:txBody>
              <a:bodyPr wrap="square" rtlCol="0">
                <a:spAutoFit/>
              </a:bodyPr>
              <a:lstStyle/>
              <a:p>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0.85</m:t>
                        </m:r>
                      </m:e>
                      <m:sup>
                        <m:r>
                          <a:rPr lang="en-US" b="0" i="1" smtClean="0">
                            <a:latin typeface="Cambria Math" panose="02040503050406030204" pitchFamily="18" charset="0"/>
                          </a:rPr>
                          <m:t>2</m:t>
                        </m:r>
                      </m:sup>
                    </m:sSup>
                    <m:r>
                      <a:rPr lang="en-US" b="0" i="1" smtClean="0">
                        <a:latin typeface="Cambria Math" panose="02040503050406030204" pitchFamily="18" charset="0"/>
                      </a:rPr>
                      <m:t>= </m:t>
                    </m:r>
                  </m:oMath>
                </a14:m>
                <a:r>
                  <a:rPr lang="en-US" dirty="0"/>
                  <a:t>0.72 shared variance</a:t>
                </a:r>
              </a:p>
            </p:txBody>
          </p:sp>
        </mc:Choice>
        <mc:Fallback xmlns="">
          <p:sp>
            <p:nvSpPr>
              <p:cNvPr id="3" name="TextBox 2">
                <a:extLst>
                  <a:ext uri="{FF2B5EF4-FFF2-40B4-BE49-F238E27FC236}">
                    <a16:creationId xmlns:a16="http://schemas.microsoft.com/office/drawing/2014/main" id="{5CD2A180-449F-A035-88BA-8002A64E8998}"/>
                  </a:ext>
                </a:extLst>
              </p:cNvPr>
              <p:cNvSpPr txBox="1">
                <a:spLocks noRot="1" noChangeAspect="1" noMove="1" noResize="1" noEditPoints="1" noAdjustHandles="1" noChangeArrowheads="1" noChangeShapeType="1" noTextEdit="1"/>
              </p:cNvSpPr>
              <p:nvPr/>
            </p:nvSpPr>
            <p:spPr>
              <a:xfrm>
                <a:off x="380999" y="3429794"/>
                <a:ext cx="2105891" cy="1200329"/>
              </a:xfrm>
              <a:prstGeom prst="rect">
                <a:avLst/>
              </a:prstGeom>
              <a:blipFill>
                <a:blip r:embed="rId3"/>
                <a:stretch>
                  <a:fillRect l="-4335" t="-4061" b="-10660"/>
                </a:stretch>
              </a:blipFill>
            </p:spPr>
            <p:txBody>
              <a:bodyPr/>
              <a:lstStyle/>
              <a:p>
                <a:r>
                  <a:rPr lang="en-US">
                    <a:noFill/>
                  </a:rPr>
                  <a:t> </a:t>
                </a:r>
              </a:p>
            </p:txBody>
          </p:sp>
        </mc:Fallback>
      </mc:AlternateContent>
    </p:spTree>
    <p:extLst>
      <p:ext uri="{BB962C8B-B14F-4D97-AF65-F5344CB8AC3E}">
        <p14:creationId xmlns:p14="http://schemas.microsoft.com/office/powerpoint/2010/main" val="362745145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92247-EF8C-C7EB-D312-F748F0A1A686}"/>
              </a:ext>
            </a:extLst>
          </p:cNvPr>
          <p:cNvSpPr>
            <a:spLocks noGrp="1"/>
          </p:cNvSpPr>
          <p:nvPr>
            <p:ph type="title"/>
          </p:nvPr>
        </p:nvSpPr>
        <p:spPr/>
        <p:txBody>
          <a:bodyPr/>
          <a:lstStyle/>
          <a:p>
            <a:r>
              <a:rPr lang="en-US" dirty="0"/>
              <a:t>Limitations of the WJ 5</a:t>
            </a:r>
          </a:p>
        </p:txBody>
      </p:sp>
      <p:sp>
        <p:nvSpPr>
          <p:cNvPr id="3" name="Content Placeholder 2">
            <a:extLst>
              <a:ext uri="{FF2B5EF4-FFF2-40B4-BE49-F238E27FC236}">
                <a16:creationId xmlns:a16="http://schemas.microsoft.com/office/drawing/2014/main" id="{520B55E6-4209-BC51-49F6-B4C468658A70}"/>
              </a:ext>
            </a:extLst>
          </p:cNvPr>
          <p:cNvSpPr>
            <a:spLocks noGrp="1"/>
          </p:cNvSpPr>
          <p:nvPr>
            <p:ph idx="1"/>
          </p:nvPr>
        </p:nvSpPr>
        <p:spPr/>
        <p:txBody>
          <a:bodyPr/>
          <a:lstStyle/>
          <a:p>
            <a:r>
              <a:rPr lang="en-US" dirty="0"/>
              <a:t>Administration of the WJ 5 is exclusively on a laptop and tablet.</a:t>
            </a:r>
          </a:p>
          <a:p>
            <a:r>
              <a:rPr lang="en-US" dirty="0"/>
              <a:t>Currently, the WJ 5 requires an active internet connection.</a:t>
            </a:r>
          </a:p>
          <a:p>
            <a:r>
              <a:rPr lang="en-US" dirty="0"/>
              <a:t>Problematic for use in prison settings.</a:t>
            </a:r>
          </a:p>
          <a:p>
            <a:r>
              <a:rPr lang="en-US" dirty="0"/>
              <a:t>Discussions about creating an app-based version.</a:t>
            </a:r>
          </a:p>
        </p:txBody>
      </p:sp>
    </p:spTree>
    <p:extLst>
      <p:ext uri="{BB962C8B-B14F-4D97-AF65-F5344CB8AC3E}">
        <p14:creationId xmlns:p14="http://schemas.microsoft.com/office/powerpoint/2010/main" val="148157287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7E8D4A-66AA-B100-645A-7B5C3CF6E566}"/>
              </a:ext>
            </a:extLst>
          </p:cNvPr>
          <p:cNvSpPr>
            <a:spLocks noGrp="1"/>
          </p:cNvSpPr>
          <p:nvPr>
            <p:ph type="title"/>
          </p:nvPr>
        </p:nvSpPr>
        <p:spPr/>
        <p:txBody>
          <a:bodyPr/>
          <a:lstStyle/>
          <a:p>
            <a:r>
              <a:rPr lang="en-US" dirty="0"/>
              <a:t>Practice Effects</a:t>
            </a:r>
          </a:p>
        </p:txBody>
      </p:sp>
      <p:sp>
        <p:nvSpPr>
          <p:cNvPr id="5" name="Text Placeholder 4">
            <a:extLst>
              <a:ext uri="{FF2B5EF4-FFF2-40B4-BE49-F238E27FC236}">
                <a16:creationId xmlns:a16="http://schemas.microsoft.com/office/drawing/2014/main" id="{E17A9BFE-C437-F002-B6E2-CF702CAD734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2336058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05DEF-C132-8B56-67AC-802F82ABF13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38094DE-E42C-3112-A7FF-D1A7953882FB}"/>
              </a:ext>
            </a:extLst>
          </p:cNvPr>
          <p:cNvSpPr>
            <a:spLocks noGrp="1"/>
          </p:cNvSpPr>
          <p:nvPr>
            <p:ph type="title"/>
          </p:nvPr>
        </p:nvSpPr>
        <p:spPr/>
        <p:txBody>
          <a:bodyPr/>
          <a:lstStyle/>
          <a:p>
            <a:r>
              <a:rPr lang="en-US" dirty="0"/>
              <a:t>Re-Test Effect</a:t>
            </a:r>
          </a:p>
        </p:txBody>
      </p:sp>
      <p:sp>
        <p:nvSpPr>
          <p:cNvPr id="5" name="Content Placeholder 4">
            <a:extLst>
              <a:ext uri="{FF2B5EF4-FFF2-40B4-BE49-F238E27FC236}">
                <a16:creationId xmlns:a16="http://schemas.microsoft.com/office/drawing/2014/main" id="{02CAB2A2-EC3B-C38E-1D3F-45BEF06844EA}"/>
              </a:ext>
            </a:extLst>
          </p:cNvPr>
          <p:cNvSpPr>
            <a:spLocks noGrp="1"/>
          </p:cNvSpPr>
          <p:nvPr>
            <p:ph sz="half" idx="1"/>
          </p:nvPr>
        </p:nvSpPr>
        <p:spPr>
          <a:xfrm>
            <a:off x="1004455" y="1828800"/>
            <a:ext cx="5014146" cy="3332018"/>
          </a:xfrm>
        </p:spPr>
        <p:txBody>
          <a:bodyPr>
            <a:normAutofit/>
          </a:bodyPr>
          <a:lstStyle/>
          <a:p>
            <a:r>
              <a:rPr lang="en-US" dirty="0"/>
              <a:t>Scharfen et al. (2018) conducted a meta-analysis on the effect of taking a test multiple times.</a:t>
            </a:r>
          </a:p>
        </p:txBody>
      </p:sp>
      <p:pic>
        <p:nvPicPr>
          <p:cNvPr id="8" name="Content Placeholder 7">
            <a:extLst>
              <a:ext uri="{FF2B5EF4-FFF2-40B4-BE49-F238E27FC236}">
                <a16:creationId xmlns:a16="http://schemas.microsoft.com/office/drawing/2014/main" id="{E078A6A3-9ADB-62E0-CDDF-BD8ACFE88AF7}"/>
              </a:ext>
            </a:extLst>
          </p:cNvPr>
          <p:cNvPicPr>
            <a:picLocks noGrp="1" noChangeAspect="1"/>
          </p:cNvPicPr>
          <p:nvPr>
            <p:ph sz="half" idx="2"/>
          </p:nvPr>
        </p:nvPicPr>
        <p:blipFill>
          <a:blip r:embed="rId2"/>
          <a:stretch>
            <a:fillRect/>
          </a:stretch>
        </p:blipFill>
        <p:spPr>
          <a:xfrm>
            <a:off x="6419624" y="2030639"/>
            <a:ext cx="5181600" cy="3048000"/>
          </a:xfrm>
        </p:spPr>
      </p:pic>
      <p:sp>
        <p:nvSpPr>
          <p:cNvPr id="9" name="TextBox 8">
            <a:extLst>
              <a:ext uri="{FF2B5EF4-FFF2-40B4-BE49-F238E27FC236}">
                <a16:creationId xmlns:a16="http://schemas.microsoft.com/office/drawing/2014/main" id="{8676E68F-A8F8-F284-CD7C-603DCA50D162}"/>
              </a:ext>
            </a:extLst>
          </p:cNvPr>
          <p:cNvSpPr txBox="1"/>
          <p:nvPr/>
        </p:nvSpPr>
        <p:spPr>
          <a:xfrm>
            <a:off x="762000" y="6008914"/>
            <a:ext cx="10697029" cy="523220"/>
          </a:xfrm>
          <a:prstGeom prst="rect">
            <a:avLst/>
          </a:prstGeom>
          <a:noFill/>
        </p:spPr>
        <p:txBody>
          <a:bodyPr wrap="square" rtlCol="0">
            <a:spAutoFit/>
          </a:bodyPr>
          <a:lstStyle/>
          <a:p>
            <a:r>
              <a:rPr lang="en-US" sz="1400" dirty="0">
                <a:effectLst/>
              </a:rPr>
              <a:t>Scharfen, J., Peters, J. M., &amp; Holling, H. (2018b). Retest effects in cognitive ability tests: A meta-analysis. </a:t>
            </a:r>
            <a:r>
              <a:rPr lang="en-US" sz="1400" i="1" dirty="0">
                <a:effectLst/>
              </a:rPr>
              <a:t>Intelligence</a:t>
            </a:r>
            <a:r>
              <a:rPr lang="en-US" sz="1400" dirty="0">
                <a:effectLst/>
              </a:rPr>
              <a:t>, </a:t>
            </a:r>
            <a:r>
              <a:rPr lang="en-US" sz="1400" i="1" dirty="0">
                <a:effectLst/>
              </a:rPr>
              <a:t>67</a:t>
            </a:r>
            <a:r>
              <a:rPr lang="en-US" sz="1400" dirty="0">
                <a:effectLst/>
              </a:rPr>
              <a:t>, 44–66. </a:t>
            </a:r>
            <a:r>
              <a:rPr lang="en-US" sz="1400" dirty="0">
                <a:effectLst/>
                <a:hlinkClick r:id="rId3"/>
              </a:rPr>
              <a:t>https://doi.org/10.1016/j.intell.2018.01.003</a:t>
            </a:r>
            <a:r>
              <a:rPr lang="en-US" sz="1400" dirty="0">
                <a:effectLst/>
              </a:rPr>
              <a:t>  </a:t>
            </a:r>
            <a:endParaRPr lang="en-US" dirty="0"/>
          </a:p>
        </p:txBody>
      </p:sp>
    </p:spTree>
    <p:extLst>
      <p:ext uri="{BB962C8B-B14F-4D97-AF65-F5344CB8AC3E}">
        <p14:creationId xmlns:p14="http://schemas.microsoft.com/office/powerpoint/2010/main" val="190016716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BF1A7E-4F47-FC2D-AD4F-F693B8605B45}"/>
              </a:ext>
            </a:extLst>
          </p:cNvPr>
          <p:cNvSpPr>
            <a:spLocks noGrp="1"/>
          </p:cNvSpPr>
          <p:nvPr>
            <p:ph type="title"/>
          </p:nvPr>
        </p:nvSpPr>
        <p:spPr/>
        <p:txBody>
          <a:bodyPr/>
          <a:lstStyle/>
          <a:p>
            <a:r>
              <a:rPr lang="en-US" dirty="0"/>
              <a:t>Re-Test Effect</a:t>
            </a:r>
          </a:p>
        </p:txBody>
      </p:sp>
      <p:sp>
        <p:nvSpPr>
          <p:cNvPr id="5" name="Content Placeholder 4">
            <a:extLst>
              <a:ext uri="{FF2B5EF4-FFF2-40B4-BE49-F238E27FC236}">
                <a16:creationId xmlns:a16="http://schemas.microsoft.com/office/drawing/2014/main" id="{37BA9EEE-3B3F-DA97-AF74-1189E0A31E4B}"/>
              </a:ext>
            </a:extLst>
          </p:cNvPr>
          <p:cNvSpPr>
            <a:spLocks noGrp="1"/>
          </p:cNvSpPr>
          <p:nvPr>
            <p:ph sz="half" idx="1"/>
          </p:nvPr>
        </p:nvSpPr>
        <p:spPr/>
        <p:txBody>
          <a:bodyPr>
            <a:normAutofit/>
          </a:bodyPr>
          <a:lstStyle/>
          <a:p>
            <a:r>
              <a:rPr lang="en-US" dirty="0"/>
              <a:t>“A gain in test scores of almost a third standard deviation for a mere repetition of a cognitive ability test without any further intervention between measurements has an impact on how we should deal with retesting and test experience in the future.”</a:t>
            </a:r>
          </a:p>
        </p:txBody>
      </p:sp>
      <p:pic>
        <p:nvPicPr>
          <p:cNvPr id="8" name="Content Placeholder 7">
            <a:extLst>
              <a:ext uri="{FF2B5EF4-FFF2-40B4-BE49-F238E27FC236}">
                <a16:creationId xmlns:a16="http://schemas.microsoft.com/office/drawing/2014/main" id="{A5180A05-94CF-0C84-826D-D6141BD0B621}"/>
              </a:ext>
            </a:extLst>
          </p:cNvPr>
          <p:cNvPicPr>
            <a:picLocks noGrp="1" noChangeAspect="1"/>
          </p:cNvPicPr>
          <p:nvPr>
            <p:ph sz="half" idx="2"/>
          </p:nvPr>
        </p:nvPicPr>
        <p:blipFill>
          <a:blip r:embed="rId2"/>
          <a:stretch>
            <a:fillRect/>
          </a:stretch>
        </p:blipFill>
        <p:spPr>
          <a:xfrm>
            <a:off x="6419624" y="2030639"/>
            <a:ext cx="5181600" cy="3048000"/>
          </a:xfrm>
        </p:spPr>
      </p:pic>
      <p:sp>
        <p:nvSpPr>
          <p:cNvPr id="9" name="TextBox 8">
            <a:extLst>
              <a:ext uri="{FF2B5EF4-FFF2-40B4-BE49-F238E27FC236}">
                <a16:creationId xmlns:a16="http://schemas.microsoft.com/office/drawing/2014/main" id="{2559F9D8-7340-B620-1CCF-B1B39E673CDC}"/>
              </a:ext>
            </a:extLst>
          </p:cNvPr>
          <p:cNvSpPr txBox="1"/>
          <p:nvPr/>
        </p:nvSpPr>
        <p:spPr>
          <a:xfrm>
            <a:off x="762000" y="6008914"/>
            <a:ext cx="10697029" cy="523220"/>
          </a:xfrm>
          <a:prstGeom prst="rect">
            <a:avLst/>
          </a:prstGeom>
          <a:noFill/>
        </p:spPr>
        <p:txBody>
          <a:bodyPr wrap="square" rtlCol="0">
            <a:spAutoFit/>
          </a:bodyPr>
          <a:lstStyle/>
          <a:p>
            <a:r>
              <a:rPr lang="en-US" sz="1400" dirty="0">
                <a:effectLst/>
              </a:rPr>
              <a:t>Scharfen, J., Peters, J. M., &amp; Holling, H. (2018b). Retest effects in cognitive ability tests: A meta-analysis. </a:t>
            </a:r>
            <a:r>
              <a:rPr lang="en-US" sz="1400" i="1" dirty="0">
                <a:effectLst/>
              </a:rPr>
              <a:t>Intelligence</a:t>
            </a:r>
            <a:r>
              <a:rPr lang="en-US" sz="1400" dirty="0">
                <a:effectLst/>
              </a:rPr>
              <a:t>, </a:t>
            </a:r>
            <a:r>
              <a:rPr lang="en-US" sz="1400" i="1" dirty="0">
                <a:effectLst/>
              </a:rPr>
              <a:t>67</a:t>
            </a:r>
            <a:r>
              <a:rPr lang="en-US" sz="1400" dirty="0">
                <a:effectLst/>
              </a:rPr>
              <a:t>, 44–66. </a:t>
            </a:r>
            <a:r>
              <a:rPr lang="en-US" sz="1400" dirty="0">
                <a:effectLst/>
                <a:hlinkClick r:id="rId3"/>
              </a:rPr>
              <a:t>https://doi.org/10.1016/j.intell.2018.01.003</a:t>
            </a:r>
            <a:r>
              <a:rPr lang="en-US" sz="1400" dirty="0">
                <a:effectLst/>
              </a:rPr>
              <a:t>  </a:t>
            </a:r>
            <a:endParaRPr lang="en-US" dirty="0"/>
          </a:p>
        </p:txBody>
      </p:sp>
    </p:spTree>
    <p:extLst>
      <p:ext uri="{BB962C8B-B14F-4D97-AF65-F5344CB8AC3E}">
        <p14:creationId xmlns:p14="http://schemas.microsoft.com/office/powerpoint/2010/main" val="372954338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E75CE-F813-8DDD-ADCC-CC663C4ED8D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9247AF5-F001-136A-B4E1-E911B1DD0F82}"/>
              </a:ext>
            </a:extLst>
          </p:cNvPr>
          <p:cNvSpPr>
            <a:spLocks noGrp="1"/>
          </p:cNvSpPr>
          <p:nvPr>
            <p:ph type="title"/>
          </p:nvPr>
        </p:nvSpPr>
        <p:spPr/>
        <p:txBody>
          <a:bodyPr/>
          <a:lstStyle/>
          <a:p>
            <a:r>
              <a:rPr lang="en-US"/>
              <a:t>Re-Test Effect</a:t>
            </a:r>
          </a:p>
        </p:txBody>
      </p:sp>
      <p:sp>
        <p:nvSpPr>
          <p:cNvPr id="5" name="Content Placeholder 4">
            <a:extLst>
              <a:ext uri="{FF2B5EF4-FFF2-40B4-BE49-F238E27FC236}">
                <a16:creationId xmlns:a16="http://schemas.microsoft.com/office/drawing/2014/main" id="{0CCEC8AE-6F5B-F17F-F0FC-6B7EF797F328}"/>
              </a:ext>
            </a:extLst>
          </p:cNvPr>
          <p:cNvSpPr>
            <a:spLocks noGrp="1"/>
          </p:cNvSpPr>
          <p:nvPr>
            <p:ph idx="1"/>
          </p:nvPr>
        </p:nvSpPr>
        <p:spPr/>
        <p:txBody>
          <a:bodyPr>
            <a:normAutofit/>
          </a:bodyPr>
          <a:lstStyle/>
          <a:p>
            <a:r>
              <a:rPr lang="en-US" dirty="0"/>
              <a:t>“To illustrate, a person that achieved an IQ score of 100 in a first test, would be predicted to attain 105 IQ points when retested with a second test. An increase in test scores of half a standard deviation for the third and fourth test were revealed. Taking the example above, the person would be predicted to score 107 IQ points in a third and 108 in a fourth test. Nonetheless, in the light of the context of simply repeating a cognitive ability test, which occurs fairly often, this effect should not be neglected.”</a:t>
            </a:r>
          </a:p>
        </p:txBody>
      </p:sp>
    </p:spTree>
    <p:extLst>
      <p:ext uri="{BB962C8B-B14F-4D97-AF65-F5344CB8AC3E}">
        <p14:creationId xmlns:p14="http://schemas.microsoft.com/office/powerpoint/2010/main" val="209936059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98ED6-4BB3-A741-D582-9AA96168624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A881F7C-C7BC-6456-6F59-42A8B746E992}"/>
              </a:ext>
            </a:extLst>
          </p:cNvPr>
          <p:cNvSpPr>
            <a:spLocks noGrp="1"/>
          </p:cNvSpPr>
          <p:nvPr>
            <p:ph type="title"/>
          </p:nvPr>
        </p:nvSpPr>
        <p:spPr/>
        <p:txBody>
          <a:bodyPr/>
          <a:lstStyle/>
          <a:p>
            <a:r>
              <a:rPr lang="en-US"/>
              <a:t>Re-Test Effect</a:t>
            </a:r>
          </a:p>
        </p:txBody>
      </p:sp>
      <p:sp>
        <p:nvSpPr>
          <p:cNvPr id="5" name="Content Placeholder 4">
            <a:extLst>
              <a:ext uri="{FF2B5EF4-FFF2-40B4-BE49-F238E27FC236}">
                <a16:creationId xmlns:a16="http://schemas.microsoft.com/office/drawing/2014/main" id="{F72B5179-15E3-4427-7621-4D8C6261F9EF}"/>
              </a:ext>
            </a:extLst>
          </p:cNvPr>
          <p:cNvSpPr>
            <a:spLocks noGrp="1"/>
          </p:cNvSpPr>
          <p:nvPr>
            <p:ph idx="1"/>
          </p:nvPr>
        </p:nvSpPr>
        <p:spPr/>
        <p:txBody>
          <a:bodyPr>
            <a:normAutofit/>
          </a:bodyPr>
          <a:lstStyle/>
          <a:p>
            <a:r>
              <a:rPr lang="en-US" dirty="0"/>
              <a:t>“The length of the test-retest interval had a significant influence on retest effects for up to four test administrations: The longer the test-retest interval between administrations, the smaller the retest effects.” p. 57.</a:t>
            </a:r>
          </a:p>
        </p:txBody>
      </p:sp>
    </p:spTree>
    <p:extLst>
      <p:ext uri="{BB962C8B-B14F-4D97-AF65-F5344CB8AC3E}">
        <p14:creationId xmlns:p14="http://schemas.microsoft.com/office/powerpoint/2010/main" val="63531927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16FCB-B850-C790-FE40-52D131A021F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1317C9E-3144-76D3-8421-D63F47EFDB64}"/>
              </a:ext>
            </a:extLst>
          </p:cNvPr>
          <p:cNvSpPr>
            <a:spLocks noGrp="1"/>
          </p:cNvSpPr>
          <p:nvPr>
            <p:ph type="title"/>
          </p:nvPr>
        </p:nvSpPr>
        <p:spPr/>
        <p:txBody>
          <a:bodyPr/>
          <a:lstStyle/>
          <a:p>
            <a:r>
              <a:rPr lang="en-US"/>
              <a:t>Re-Test Effect</a:t>
            </a:r>
          </a:p>
        </p:txBody>
      </p:sp>
      <p:sp>
        <p:nvSpPr>
          <p:cNvPr id="5" name="Content Placeholder 4">
            <a:extLst>
              <a:ext uri="{FF2B5EF4-FFF2-40B4-BE49-F238E27FC236}">
                <a16:creationId xmlns:a16="http://schemas.microsoft.com/office/drawing/2014/main" id="{5B248CFB-EE6E-D782-CA7C-6E4D87556126}"/>
              </a:ext>
            </a:extLst>
          </p:cNvPr>
          <p:cNvSpPr>
            <a:spLocks noGrp="1"/>
          </p:cNvSpPr>
          <p:nvPr>
            <p:ph idx="1"/>
          </p:nvPr>
        </p:nvSpPr>
        <p:spPr/>
        <p:txBody>
          <a:bodyPr>
            <a:normAutofit/>
          </a:bodyPr>
          <a:lstStyle/>
          <a:p>
            <a:r>
              <a:rPr lang="en-US" dirty="0"/>
              <a:t>However, the retest effect decreased very slowly. </a:t>
            </a:r>
          </a:p>
          <a:p>
            <a:r>
              <a:rPr lang="en-US" dirty="0"/>
              <a:t>“To illustrate, increasing the test-retest interval by 50 weeks would lead to a decrease of the retest effect by 0.0008 x 50 = 0.04 standard deviations” (0.6 points).</a:t>
            </a:r>
          </a:p>
          <a:p>
            <a:endParaRPr lang="en-US" dirty="0"/>
          </a:p>
        </p:txBody>
      </p:sp>
    </p:spTree>
    <p:extLst>
      <p:ext uri="{BB962C8B-B14F-4D97-AF65-F5344CB8AC3E}">
        <p14:creationId xmlns:p14="http://schemas.microsoft.com/office/powerpoint/2010/main" val="95389135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ABE86-4DB1-91BF-35A2-6ED5D20957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7814E3E-193D-C936-9C85-413406631EFD}"/>
              </a:ext>
            </a:extLst>
          </p:cNvPr>
          <p:cNvSpPr>
            <a:spLocks noGrp="1"/>
          </p:cNvSpPr>
          <p:nvPr>
            <p:ph type="title"/>
          </p:nvPr>
        </p:nvSpPr>
        <p:spPr/>
        <p:txBody>
          <a:bodyPr/>
          <a:lstStyle/>
          <a:p>
            <a:r>
              <a:rPr lang="en-US"/>
              <a:t>Re-Test Effect</a:t>
            </a:r>
          </a:p>
        </p:txBody>
      </p:sp>
      <p:sp>
        <p:nvSpPr>
          <p:cNvPr id="5" name="Content Placeholder 4">
            <a:extLst>
              <a:ext uri="{FF2B5EF4-FFF2-40B4-BE49-F238E27FC236}">
                <a16:creationId xmlns:a16="http://schemas.microsoft.com/office/drawing/2014/main" id="{983449F7-A3E6-14A9-59D6-28B649C6DA17}"/>
              </a:ext>
            </a:extLst>
          </p:cNvPr>
          <p:cNvSpPr>
            <a:spLocks noGrp="1"/>
          </p:cNvSpPr>
          <p:nvPr>
            <p:ph idx="1"/>
          </p:nvPr>
        </p:nvSpPr>
        <p:spPr/>
        <p:txBody>
          <a:bodyPr>
            <a:normAutofit/>
          </a:bodyPr>
          <a:lstStyle/>
          <a:p>
            <a:r>
              <a:rPr lang="en-US" dirty="0"/>
              <a:t>“In order to control for retest effects, the recommendation of using parallel, instead of identical test forms was supported by our  results, as long as only a few retest are administered. </a:t>
            </a:r>
          </a:p>
          <a:p>
            <a:r>
              <a:rPr lang="en-US" dirty="0"/>
              <a:t>However, the finding that the administration of alternate test versions also leads to retest effects suggest that any earlier experience with a similar cognitive ability test can account for higher scores, which should be taken seriously as well.” p. 59.</a:t>
            </a:r>
          </a:p>
        </p:txBody>
      </p:sp>
    </p:spTree>
    <p:extLst>
      <p:ext uri="{BB962C8B-B14F-4D97-AF65-F5344CB8AC3E}">
        <p14:creationId xmlns:p14="http://schemas.microsoft.com/office/powerpoint/2010/main" val="125655335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3610-31C5-56EA-1132-607C2ED5AC0B}"/>
              </a:ext>
            </a:extLst>
          </p:cNvPr>
          <p:cNvSpPr>
            <a:spLocks noGrp="1"/>
          </p:cNvSpPr>
          <p:nvPr>
            <p:ph type="title"/>
          </p:nvPr>
        </p:nvSpPr>
        <p:spPr/>
        <p:txBody>
          <a:bodyPr/>
          <a:lstStyle/>
          <a:p>
            <a:r>
              <a:rPr lang="en-US" dirty="0"/>
              <a:t>The “Flynn Effect” updated</a:t>
            </a:r>
          </a:p>
        </p:txBody>
      </p:sp>
      <p:sp>
        <p:nvSpPr>
          <p:cNvPr id="3" name="Text Placeholder 2">
            <a:extLst>
              <a:ext uri="{FF2B5EF4-FFF2-40B4-BE49-F238E27FC236}">
                <a16:creationId xmlns:a16="http://schemas.microsoft.com/office/drawing/2014/main" id="{9686E394-F524-CDFE-1F78-4FF2CF4B5AE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3394390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1B6C3-F812-3B0B-9CA2-FCDF56B3926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DD7A2C2-0D52-69AA-CB4F-A556FB32F415}"/>
              </a:ext>
            </a:extLst>
          </p:cNvPr>
          <p:cNvSpPr>
            <a:spLocks noGrp="1"/>
          </p:cNvSpPr>
          <p:nvPr>
            <p:ph type="title"/>
          </p:nvPr>
        </p:nvSpPr>
        <p:spPr/>
        <p:txBody>
          <a:bodyPr/>
          <a:lstStyle/>
          <a:p>
            <a:r>
              <a:rPr lang="en-US" dirty="0"/>
              <a:t>Localization by Test: Rey Auditory Verbal Learning Test (AVLT)</a:t>
            </a:r>
          </a:p>
        </p:txBody>
      </p:sp>
      <p:pic>
        <p:nvPicPr>
          <p:cNvPr id="4" name="Picture 3">
            <a:extLst>
              <a:ext uri="{FF2B5EF4-FFF2-40B4-BE49-F238E27FC236}">
                <a16:creationId xmlns:a16="http://schemas.microsoft.com/office/drawing/2014/main" id="{6A62100F-A0CB-5C06-1BC3-087231196BB9}"/>
              </a:ext>
            </a:extLst>
          </p:cNvPr>
          <p:cNvPicPr>
            <a:picLocks noChangeAspect="1"/>
          </p:cNvPicPr>
          <p:nvPr/>
        </p:nvPicPr>
        <p:blipFill>
          <a:blip r:embed="rId2"/>
          <a:stretch>
            <a:fillRect/>
          </a:stretch>
        </p:blipFill>
        <p:spPr>
          <a:xfrm>
            <a:off x="2189442" y="1592911"/>
            <a:ext cx="7363268" cy="4474966"/>
          </a:xfrm>
          <a:prstGeom prst="rect">
            <a:avLst/>
          </a:prstGeom>
        </p:spPr>
      </p:pic>
      <p:sp>
        <p:nvSpPr>
          <p:cNvPr id="6" name="TextBox 5">
            <a:extLst>
              <a:ext uri="{FF2B5EF4-FFF2-40B4-BE49-F238E27FC236}">
                <a16:creationId xmlns:a16="http://schemas.microsoft.com/office/drawing/2014/main" id="{D6671917-25C2-9C0D-4C6A-90681DF53CAC}"/>
              </a:ext>
            </a:extLst>
          </p:cNvPr>
          <p:cNvSpPr txBox="1"/>
          <p:nvPr/>
        </p:nvSpPr>
        <p:spPr>
          <a:xfrm>
            <a:off x="1018309" y="6175660"/>
            <a:ext cx="9947564" cy="523220"/>
          </a:xfrm>
          <a:prstGeom prst="rect">
            <a:avLst/>
          </a:prstGeom>
          <a:noFill/>
        </p:spPr>
        <p:txBody>
          <a:bodyPr wrap="square" rtlCol="0">
            <a:spAutoFit/>
          </a:bodyPr>
          <a:lstStyle/>
          <a:p>
            <a:r>
              <a:rPr lang="en-US" sz="1400" dirty="0">
                <a:effectLst/>
              </a:rPr>
              <a:t>Meyers, J. E., &amp; Rohling, M. L. (2009). CT and MRI correlations with neuropsychological tests. </a:t>
            </a:r>
            <a:r>
              <a:rPr lang="en-US" sz="1400" i="1" dirty="0">
                <a:effectLst/>
              </a:rPr>
              <a:t>Applied Neuropsychology</a:t>
            </a:r>
            <a:r>
              <a:rPr lang="en-US" sz="1400" dirty="0">
                <a:effectLst/>
              </a:rPr>
              <a:t>, </a:t>
            </a:r>
            <a:r>
              <a:rPr lang="en-US" sz="1400" i="1" dirty="0">
                <a:effectLst/>
              </a:rPr>
              <a:t>16</a:t>
            </a:r>
            <a:r>
              <a:rPr lang="en-US" sz="1400" dirty="0">
                <a:effectLst/>
              </a:rPr>
              <a:t>(4), 237–253. </a:t>
            </a:r>
            <a:r>
              <a:rPr lang="en-US" sz="1400" dirty="0">
                <a:effectLst/>
                <a:hlinkClick r:id="rId3"/>
              </a:rPr>
              <a:t>https://doi.org/10.1080/09084280903098752</a:t>
            </a:r>
            <a:r>
              <a:rPr lang="en-US" sz="1400" dirty="0">
                <a:effectLst/>
              </a:rPr>
              <a:t> </a:t>
            </a:r>
            <a:endParaRPr lang="en-US" sz="1400" dirty="0"/>
          </a:p>
        </p:txBody>
      </p:sp>
    </p:spTree>
    <p:extLst>
      <p:ext uri="{BB962C8B-B14F-4D97-AF65-F5344CB8AC3E}">
        <p14:creationId xmlns:p14="http://schemas.microsoft.com/office/powerpoint/2010/main" val="69393241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95C45-E722-EFE0-3F84-6236B8E95E6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5D764F5-97BB-0A12-E0E9-5E75A0161B3E}"/>
              </a:ext>
            </a:extLst>
          </p:cNvPr>
          <p:cNvSpPr>
            <a:spLocks noGrp="1"/>
          </p:cNvSpPr>
          <p:nvPr>
            <p:ph type="title"/>
          </p:nvPr>
        </p:nvSpPr>
        <p:spPr/>
        <p:txBody>
          <a:bodyPr/>
          <a:lstStyle/>
          <a:p>
            <a:r>
              <a:rPr lang="en-US" dirty="0"/>
              <a:t>The Flynn Effect in Retrospect</a:t>
            </a:r>
          </a:p>
        </p:txBody>
      </p:sp>
      <p:sp>
        <p:nvSpPr>
          <p:cNvPr id="5" name="Content Placeholder 4">
            <a:extLst>
              <a:ext uri="{FF2B5EF4-FFF2-40B4-BE49-F238E27FC236}">
                <a16:creationId xmlns:a16="http://schemas.microsoft.com/office/drawing/2014/main" id="{322EDBF6-C623-7408-BD66-3C9CBFA956E2}"/>
              </a:ext>
            </a:extLst>
          </p:cNvPr>
          <p:cNvSpPr>
            <a:spLocks noGrp="1"/>
          </p:cNvSpPr>
          <p:nvPr>
            <p:ph sz="half" idx="1"/>
          </p:nvPr>
        </p:nvSpPr>
        <p:spPr/>
        <p:txBody>
          <a:bodyPr>
            <a:normAutofit/>
          </a:bodyPr>
          <a:lstStyle/>
          <a:p>
            <a:pPr algn="l"/>
            <a:r>
              <a:rPr lang="en-US" sz="2400" b="0" i="0" u="none" strike="noStrike" baseline="0" dirty="0">
                <a:solidFill>
                  <a:srgbClr val="000000"/>
                </a:solidFill>
              </a:rPr>
              <a:t>Older norms tend to produce spuriously high IQs because they become increasingly “soft” as time goes by.</a:t>
            </a:r>
          </a:p>
          <a:p>
            <a:pPr algn="l"/>
            <a:r>
              <a:rPr lang="en-US" sz="2400" b="0" i="0" u="none" strike="noStrike" baseline="0" dirty="0">
                <a:solidFill>
                  <a:srgbClr val="000000"/>
                </a:solidFill>
              </a:rPr>
              <a:t>IQ scores become artificially inflated and should be corrected by subtracting 0.3 points </a:t>
            </a:r>
            <a:r>
              <a:rPr lang="en-US" sz="2400" dirty="0">
                <a:solidFill>
                  <a:srgbClr val="000000"/>
                </a:solidFill>
              </a:rPr>
              <a:t>from the FSIQ per year from the norming date.</a:t>
            </a:r>
            <a:endParaRPr lang="en-US" sz="2400" dirty="0"/>
          </a:p>
        </p:txBody>
      </p:sp>
      <p:pic>
        <p:nvPicPr>
          <p:cNvPr id="8" name="Content Placeholder 7">
            <a:extLst>
              <a:ext uri="{FF2B5EF4-FFF2-40B4-BE49-F238E27FC236}">
                <a16:creationId xmlns:a16="http://schemas.microsoft.com/office/drawing/2014/main" id="{31EC2A9E-9820-4B87-5EAA-C919DF15CBF4}"/>
              </a:ext>
            </a:extLst>
          </p:cNvPr>
          <p:cNvPicPr>
            <a:picLocks noGrp="1" noChangeAspect="1"/>
          </p:cNvPicPr>
          <p:nvPr>
            <p:ph sz="half" idx="2"/>
          </p:nvPr>
        </p:nvPicPr>
        <p:blipFill>
          <a:blip r:embed="rId2"/>
          <a:stretch>
            <a:fillRect/>
          </a:stretch>
        </p:blipFill>
        <p:spPr>
          <a:xfrm>
            <a:off x="6180138" y="1843527"/>
            <a:ext cx="5181600" cy="4307595"/>
          </a:xfrm>
        </p:spPr>
      </p:pic>
    </p:spTree>
    <p:extLst>
      <p:ext uri="{BB962C8B-B14F-4D97-AF65-F5344CB8AC3E}">
        <p14:creationId xmlns:p14="http://schemas.microsoft.com/office/powerpoint/2010/main" val="159246771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2B80D61-1385-BC6E-D7C4-216E2F327A5F}"/>
              </a:ext>
            </a:extLst>
          </p:cNvPr>
          <p:cNvSpPr>
            <a:spLocks noGrp="1"/>
          </p:cNvSpPr>
          <p:nvPr>
            <p:ph type="title"/>
          </p:nvPr>
        </p:nvSpPr>
        <p:spPr/>
        <p:txBody>
          <a:bodyPr/>
          <a:lstStyle/>
          <a:p>
            <a:r>
              <a:rPr lang="en-US" dirty="0"/>
              <a:t>The Flynn Effect In Retrospect</a:t>
            </a:r>
          </a:p>
        </p:txBody>
      </p:sp>
      <p:sp>
        <p:nvSpPr>
          <p:cNvPr id="9" name="Content Placeholder 8">
            <a:extLst>
              <a:ext uri="{FF2B5EF4-FFF2-40B4-BE49-F238E27FC236}">
                <a16:creationId xmlns:a16="http://schemas.microsoft.com/office/drawing/2014/main" id="{C3713856-E1E1-F598-2E3E-F6BD49FF6B70}"/>
              </a:ext>
            </a:extLst>
          </p:cNvPr>
          <p:cNvSpPr>
            <a:spLocks noGrp="1"/>
          </p:cNvSpPr>
          <p:nvPr>
            <p:ph sz="half" idx="1"/>
          </p:nvPr>
        </p:nvSpPr>
        <p:spPr/>
        <p:txBody>
          <a:bodyPr>
            <a:normAutofit/>
          </a:bodyPr>
          <a:lstStyle/>
          <a:p>
            <a:pPr algn="l"/>
            <a:r>
              <a:rPr lang="en-US" sz="2400" b="0" i="0" u="none" strike="noStrike" baseline="0" dirty="0">
                <a:solidFill>
                  <a:srgbClr val="000000"/>
                </a:solidFill>
                <a:latin typeface="URWPalladioL-Roma"/>
              </a:rPr>
              <a:t>In the United States, IQs have increased about 3 IQ points every ten years.</a:t>
            </a:r>
            <a:endParaRPr lang="en-US" sz="2400" dirty="0">
              <a:solidFill>
                <a:srgbClr val="0774B7"/>
              </a:solidFill>
              <a:latin typeface="URWPalladioL-Roma"/>
            </a:endParaRPr>
          </a:p>
          <a:p>
            <a:pPr algn="l"/>
            <a:r>
              <a:rPr lang="en-US" sz="2400" b="0" i="0" u="none" strike="noStrike" baseline="0" dirty="0">
                <a:solidFill>
                  <a:srgbClr val="000000"/>
                </a:solidFill>
                <a:latin typeface="URWPalladioL-Roma"/>
              </a:rPr>
              <a:t>“The Flynn effect suggests that younger generations score higher on IQ tests than those prior (</a:t>
            </a:r>
            <a:r>
              <a:rPr lang="en-US" sz="2400" b="0" i="0" u="none" strike="noStrike" baseline="0" dirty="0">
                <a:solidFill>
                  <a:srgbClr val="0774B7"/>
                </a:solidFill>
                <a:latin typeface="URWPalladioL-Roma"/>
              </a:rPr>
              <a:t>Dworak et al. 2023).”</a:t>
            </a:r>
            <a:endParaRPr lang="en-US" sz="2400" dirty="0"/>
          </a:p>
        </p:txBody>
      </p:sp>
      <p:pic>
        <p:nvPicPr>
          <p:cNvPr id="12" name="Content Placeholder 7">
            <a:extLst>
              <a:ext uri="{FF2B5EF4-FFF2-40B4-BE49-F238E27FC236}">
                <a16:creationId xmlns:a16="http://schemas.microsoft.com/office/drawing/2014/main" id="{F348BA5A-E0C1-114E-8BB8-3FBFA9AAA11B}"/>
              </a:ext>
            </a:extLst>
          </p:cNvPr>
          <p:cNvPicPr>
            <a:picLocks noGrp="1" noChangeAspect="1"/>
          </p:cNvPicPr>
          <p:nvPr>
            <p:ph sz="half" idx="2"/>
          </p:nvPr>
        </p:nvPicPr>
        <p:blipFill>
          <a:blip r:embed="rId2"/>
          <a:stretch>
            <a:fillRect/>
          </a:stretch>
        </p:blipFill>
        <p:spPr>
          <a:xfrm>
            <a:off x="6162423" y="1828801"/>
            <a:ext cx="5199315" cy="4322322"/>
          </a:xfrm>
        </p:spPr>
      </p:pic>
    </p:spTree>
    <p:extLst>
      <p:ext uri="{BB962C8B-B14F-4D97-AF65-F5344CB8AC3E}">
        <p14:creationId xmlns:p14="http://schemas.microsoft.com/office/powerpoint/2010/main" val="299921694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F182C-04D1-AA74-2378-8791BDA6B280}"/>
              </a:ext>
            </a:extLst>
          </p:cNvPr>
          <p:cNvSpPr>
            <a:spLocks noGrp="1"/>
          </p:cNvSpPr>
          <p:nvPr>
            <p:ph type="title"/>
          </p:nvPr>
        </p:nvSpPr>
        <p:spPr/>
        <p:txBody>
          <a:bodyPr/>
          <a:lstStyle/>
          <a:p>
            <a:r>
              <a:rPr lang="en-US" dirty="0"/>
              <a:t>The anti-Flynn Effect (Reversal)</a:t>
            </a:r>
          </a:p>
        </p:txBody>
      </p:sp>
      <p:sp>
        <p:nvSpPr>
          <p:cNvPr id="3" name="Content Placeholder 2">
            <a:extLst>
              <a:ext uri="{FF2B5EF4-FFF2-40B4-BE49-F238E27FC236}">
                <a16:creationId xmlns:a16="http://schemas.microsoft.com/office/drawing/2014/main" id="{1278D477-B21C-5441-068A-56A9AFEFA3C6}"/>
              </a:ext>
            </a:extLst>
          </p:cNvPr>
          <p:cNvSpPr>
            <a:spLocks noGrp="1"/>
          </p:cNvSpPr>
          <p:nvPr>
            <p:ph sz="half" idx="1"/>
          </p:nvPr>
        </p:nvSpPr>
        <p:spPr/>
        <p:txBody>
          <a:bodyPr/>
          <a:lstStyle/>
          <a:p>
            <a:r>
              <a:rPr lang="en-US" dirty="0"/>
              <a:t>Previous data suggest that, since the end of the 20</a:t>
            </a:r>
            <a:r>
              <a:rPr lang="en-US" baseline="30000" dirty="0"/>
              <a:t>th</a:t>
            </a:r>
            <a:r>
              <a:rPr lang="en-US" dirty="0"/>
              <a:t> century, IQs may be decreasing in recent birth cohorts, especially in Europe. </a:t>
            </a:r>
          </a:p>
          <a:p>
            <a:r>
              <a:rPr lang="en-US" dirty="0"/>
              <a:t>It is unknown whether a similar reversal of the Flynn Effect occurred in the US during this time.</a:t>
            </a:r>
          </a:p>
        </p:txBody>
      </p:sp>
      <p:pic>
        <p:nvPicPr>
          <p:cNvPr id="6" name="Content Placeholder 5">
            <a:extLst>
              <a:ext uri="{FF2B5EF4-FFF2-40B4-BE49-F238E27FC236}">
                <a16:creationId xmlns:a16="http://schemas.microsoft.com/office/drawing/2014/main" id="{73DD8389-3BB2-7AD5-11E8-9DA7D9C7946A}"/>
              </a:ext>
            </a:extLst>
          </p:cNvPr>
          <p:cNvPicPr>
            <a:picLocks noGrp="1" noChangeAspect="1"/>
          </p:cNvPicPr>
          <p:nvPr>
            <p:ph sz="half" idx="2"/>
          </p:nvPr>
        </p:nvPicPr>
        <p:blipFill>
          <a:blip r:embed="rId2"/>
          <a:stretch>
            <a:fillRect/>
          </a:stretch>
        </p:blipFill>
        <p:spPr>
          <a:xfrm>
            <a:off x="6180138" y="1871597"/>
            <a:ext cx="5181600" cy="4251456"/>
          </a:xfrm>
        </p:spPr>
      </p:pic>
    </p:spTree>
    <p:extLst>
      <p:ext uri="{BB962C8B-B14F-4D97-AF65-F5344CB8AC3E}">
        <p14:creationId xmlns:p14="http://schemas.microsoft.com/office/powerpoint/2010/main" val="291658887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4EB93-1270-4C4F-8A42-86A5563C50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A5A6A2-691C-9F9B-E007-F6FFD9FE356C}"/>
              </a:ext>
            </a:extLst>
          </p:cNvPr>
          <p:cNvSpPr>
            <a:spLocks noGrp="1"/>
          </p:cNvSpPr>
          <p:nvPr>
            <p:ph type="title"/>
          </p:nvPr>
        </p:nvSpPr>
        <p:spPr/>
        <p:txBody>
          <a:bodyPr/>
          <a:lstStyle/>
          <a:p>
            <a:r>
              <a:rPr lang="en-US" dirty="0"/>
              <a:t>The anti-Flynn Effect (Reversal)</a:t>
            </a:r>
          </a:p>
        </p:txBody>
      </p:sp>
      <p:sp>
        <p:nvSpPr>
          <p:cNvPr id="3" name="Content Placeholder 2">
            <a:extLst>
              <a:ext uri="{FF2B5EF4-FFF2-40B4-BE49-F238E27FC236}">
                <a16:creationId xmlns:a16="http://schemas.microsoft.com/office/drawing/2014/main" id="{08200289-3D59-9914-F1F9-1A4012047ABC}"/>
              </a:ext>
            </a:extLst>
          </p:cNvPr>
          <p:cNvSpPr>
            <a:spLocks noGrp="1"/>
          </p:cNvSpPr>
          <p:nvPr>
            <p:ph sz="half" idx="1"/>
          </p:nvPr>
        </p:nvSpPr>
        <p:spPr/>
        <p:txBody>
          <a:bodyPr>
            <a:normAutofit lnSpcReduction="10000"/>
          </a:bodyPr>
          <a:lstStyle/>
          <a:p>
            <a:r>
              <a:rPr lang="en-US" dirty="0"/>
              <a:t>Platt et a. (2019) used the Kaufman Brief Intelligence Test (K-BIT) to study non-verbal adolescent IQs in the U.S. finding no Flynn Effect overall.</a:t>
            </a:r>
          </a:p>
          <a:p>
            <a:r>
              <a:rPr lang="en-US" dirty="0"/>
              <a:t>However, studies using other tests (e.g., Wechsler scales) did find substantial Flynn Effects (Pietschnig &amp; Voracek, 2015; Trahan et al., 2014).</a:t>
            </a:r>
          </a:p>
          <a:p>
            <a:endParaRPr lang="en-US" dirty="0"/>
          </a:p>
        </p:txBody>
      </p:sp>
      <p:pic>
        <p:nvPicPr>
          <p:cNvPr id="6" name="Content Placeholder 5">
            <a:extLst>
              <a:ext uri="{FF2B5EF4-FFF2-40B4-BE49-F238E27FC236}">
                <a16:creationId xmlns:a16="http://schemas.microsoft.com/office/drawing/2014/main" id="{D12B31AA-E212-DBF2-F259-5D4D504AE8FD}"/>
              </a:ext>
            </a:extLst>
          </p:cNvPr>
          <p:cNvPicPr>
            <a:picLocks noGrp="1" noChangeAspect="1"/>
          </p:cNvPicPr>
          <p:nvPr>
            <p:ph sz="half" idx="2"/>
          </p:nvPr>
        </p:nvPicPr>
        <p:blipFill>
          <a:blip r:embed="rId2"/>
          <a:stretch>
            <a:fillRect/>
          </a:stretch>
        </p:blipFill>
        <p:spPr>
          <a:xfrm>
            <a:off x="6180138" y="1871597"/>
            <a:ext cx="5181600" cy="4251456"/>
          </a:xfrm>
        </p:spPr>
      </p:pic>
    </p:spTree>
    <p:extLst>
      <p:ext uri="{BB962C8B-B14F-4D97-AF65-F5344CB8AC3E}">
        <p14:creationId xmlns:p14="http://schemas.microsoft.com/office/powerpoint/2010/main" val="139063610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F8591-3852-79FF-D057-80E59A2C97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94C879-4EEE-A933-685F-BCF296EDAFB5}"/>
              </a:ext>
            </a:extLst>
          </p:cNvPr>
          <p:cNvSpPr>
            <a:spLocks noGrp="1"/>
          </p:cNvSpPr>
          <p:nvPr>
            <p:ph type="title"/>
          </p:nvPr>
        </p:nvSpPr>
        <p:spPr/>
        <p:txBody>
          <a:bodyPr/>
          <a:lstStyle/>
          <a:p>
            <a:r>
              <a:rPr lang="en-US" dirty="0"/>
              <a:t>The anti-Flynn Effect (Reversal)</a:t>
            </a:r>
          </a:p>
        </p:txBody>
      </p:sp>
      <p:sp>
        <p:nvSpPr>
          <p:cNvPr id="3" name="Content Placeholder 2">
            <a:extLst>
              <a:ext uri="{FF2B5EF4-FFF2-40B4-BE49-F238E27FC236}">
                <a16:creationId xmlns:a16="http://schemas.microsoft.com/office/drawing/2014/main" id="{FDC3CFDB-1AF3-8ACB-B458-F1193B13D684}"/>
              </a:ext>
            </a:extLst>
          </p:cNvPr>
          <p:cNvSpPr>
            <a:spLocks noGrp="1"/>
          </p:cNvSpPr>
          <p:nvPr>
            <p:ph sz="half" idx="1"/>
          </p:nvPr>
        </p:nvSpPr>
        <p:spPr/>
        <p:txBody>
          <a:bodyPr>
            <a:normAutofit lnSpcReduction="10000"/>
          </a:bodyPr>
          <a:lstStyle/>
          <a:p>
            <a:r>
              <a:rPr lang="en-US" dirty="0"/>
              <a:t>The negative values at low ability levels suggest reverse Flynn Effects; that is, those at low ability levels test lower using 1989 norms than they would have using 2003 norms. </a:t>
            </a:r>
          </a:p>
          <a:p>
            <a:r>
              <a:rPr lang="en-US" dirty="0"/>
              <a:t>In contrast, those at high ability levels test higher using 1989 norms than they would have using 2003 norms.</a:t>
            </a:r>
          </a:p>
        </p:txBody>
      </p:sp>
      <p:pic>
        <p:nvPicPr>
          <p:cNvPr id="8" name="Content Placeholder 7">
            <a:extLst>
              <a:ext uri="{FF2B5EF4-FFF2-40B4-BE49-F238E27FC236}">
                <a16:creationId xmlns:a16="http://schemas.microsoft.com/office/drawing/2014/main" id="{B2F40E6A-61EE-AA5E-ED4B-074BB0A00C78}"/>
              </a:ext>
            </a:extLst>
          </p:cNvPr>
          <p:cNvPicPr>
            <a:picLocks noGrp="1" noChangeAspect="1"/>
          </p:cNvPicPr>
          <p:nvPr>
            <p:ph sz="half" idx="2"/>
          </p:nvPr>
        </p:nvPicPr>
        <p:blipFill>
          <a:blip r:embed="rId2"/>
          <a:stretch>
            <a:fillRect/>
          </a:stretch>
        </p:blipFill>
        <p:spPr>
          <a:xfrm>
            <a:off x="6572190" y="1828800"/>
            <a:ext cx="4397496" cy="4337050"/>
          </a:xfrm>
        </p:spPr>
      </p:pic>
    </p:spTree>
    <p:extLst>
      <p:ext uri="{BB962C8B-B14F-4D97-AF65-F5344CB8AC3E}">
        <p14:creationId xmlns:p14="http://schemas.microsoft.com/office/powerpoint/2010/main" val="198506745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4A2DF-DA60-21E2-7E05-948D5ED903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7E457A-5056-BEC9-3242-14E4E19A66BD}"/>
              </a:ext>
            </a:extLst>
          </p:cNvPr>
          <p:cNvSpPr>
            <a:spLocks noGrp="1"/>
          </p:cNvSpPr>
          <p:nvPr>
            <p:ph type="title"/>
          </p:nvPr>
        </p:nvSpPr>
        <p:spPr/>
        <p:txBody>
          <a:bodyPr/>
          <a:lstStyle/>
          <a:p>
            <a:r>
              <a:rPr lang="en-US" dirty="0"/>
              <a:t>The anti-Flynn Effect (Reversal)</a:t>
            </a:r>
          </a:p>
        </p:txBody>
      </p:sp>
      <p:sp>
        <p:nvSpPr>
          <p:cNvPr id="3" name="Content Placeholder 2">
            <a:extLst>
              <a:ext uri="{FF2B5EF4-FFF2-40B4-BE49-F238E27FC236}">
                <a16:creationId xmlns:a16="http://schemas.microsoft.com/office/drawing/2014/main" id="{DB187E46-A27F-3A25-79E2-2322E2FC672C}"/>
              </a:ext>
            </a:extLst>
          </p:cNvPr>
          <p:cNvSpPr>
            <a:spLocks noGrp="1"/>
          </p:cNvSpPr>
          <p:nvPr>
            <p:ph sz="half" idx="1"/>
          </p:nvPr>
        </p:nvSpPr>
        <p:spPr/>
        <p:txBody>
          <a:bodyPr>
            <a:normAutofit fontScale="92500" lnSpcReduction="20000"/>
          </a:bodyPr>
          <a:lstStyle/>
          <a:p>
            <a:r>
              <a:rPr lang="en-US" dirty="0"/>
              <a:t>A widening disparity in the US in terms of cognitive ability, with those at the lower end of the ability dimension not only exhibiting less gains than those at the higher ends, but reversing direction entirely. </a:t>
            </a:r>
          </a:p>
          <a:p>
            <a:r>
              <a:rPr lang="en-US" dirty="0"/>
              <a:t>Second, these results have implications for considering demographic differences when adjusting IQ test scores in the population.</a:t>
            </a:r>
          </a:p>
        </p:txBody>
      </p:sp>
      <p:pic>
        <p:nvPicPr>
          <p:cNvPr id="6" name="Content Placeholder 5">
            <a:extLst>
              <a:ext uri="{FF2B5EF4-FFF2-40B4-BE49-F238E27FC236}">
                <a16:creationId xmlns:a16="http://schemas.microsoft.com/office/drawing/2014/main" id="{B41D37CE-FD94-F4C1-1265-3F6824A56017}"/>
              </a:ext>
            </a:extLst>
          </p:cNvPr>
          <p:cNvPicPr>
            <a:picLocks noGrp="1" noChangeAspect="1"/>
          </p:cNvPicPr>
          <p:nvPr>
            <p:ph sz="half" idx="2"/>
          </p:nvPr>
        </p:nvPicPr>
        <p:blipFill>
          <a:blip r:embed="rId2"/>
          <a:stretch>
            <a:fillRect/>
          </a:stretch>
        </p:blipFill>
        <p:spPr>
          <a:xfrm>
            <a:off x="6180138" y="1871597"/>
            <a:ext cx="5181600" cy="4251456"/>
          </a:xfrm>
        </p:spPr>
      </p:pic>
    </p:spTree>
    <p:extLst>
      <p:ext uri="{BB962C8B-B14F-4D97-AF65-F5344CB8AC3E}">
        <p14:creationId xmlns:p14="http://schemas.microsoft.com/office/powerpoint/2010/main" val="397856445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353D1-4267-D36C-9865-0CE7CE52F57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4638CD5-21C8-DFDC-0CF3-E62EA460F322}"/>
              </a:ext>
            </a:extLst>
          </p:cNvPr>
          <p:cNvSpPr>
            <a:spLocks noGrp="1"/>
          </p:cNvSpPr>
          <p:nvPr>
            <p:ph type="title"/>
          </p:nvPr>
        </p:nvSpPr>
        <p:spPr/>
        <p:txBody>
          <a:bodyPr/>
          <a:lstStyle/>
          <a:p>
            <a:r>
              <a:rPr lang="en-US" dirty="0"/>
              <a:t>WAIS IV / WAIS 5 Comparisons</a:t>
            </a:r>
          </a:p>
        </p:txBody>
      </p:sp>
      <p:sp>
        <p:nvSpPr>
          <p:cNvPr id="5" name="Content Placeholder 4">
            <a:extLst>
              <a:ext uri="{FF2B5EF4-FFF2-40B4-BE49-F238E27FC236}">
                <a16:creationId xmlns:a16="http://schemas.microsoft.com/office/drawing/2014/main" id="{D69FA4AA-D689-B6DC-C576-55C8FE093419}"/>
              </a:ext>
            </a:extLst>
          </p:cNvPr>
          <p:cNvSpPr>
            <a:spLocks noGrp="1"/>
          </p:cNvSpPr>
          <p:nvPr>
            <p:ph sz="half" idx="1"/>
          </p:nvPr>
        </p:nvSpPr>
        <p:spPr/>
        <p:txBody>
          <a:bodyPr/>
          <a:lstStyle/>
          <a:p>
            <a:r>
              <a:rPr lang="en-US" dirty="0"/>
              <a:t>Comparing the WAIS IV and WAIS 5, the increase in score points per decade for the FSIQ was 1.3 points (p. 86).</a:t>
            </a:r>
          </a:p>
          <a:p>
            <a:r>
              <a:rPr lang="en-US" dirty="0"/>
              <a:t>Smaller than the 3 points traditionally accepted.</a:t>
            </a:r>
          </a:p>
        </p:txBody>
      </p:sp>
      <p:pic>
        <p:nvPicPr>
          <p:cNvPr id="6" name="Content Placeholder 7">
            <a:extLst>
              <a:ext uri="{FF2B5EF4-FFF2-40B4-BE49-F238E27FC236}">
                <a16:creationId xmlns:a16="http://schemas.microsoft.com/office/drawing/2014/main" id="{C5A47953-0BB5-901E-09B1-B2CD9CA03CB3}"/>
              </a:ext>
            </a:extLst>
          </p:cNvPr>
          <p:cNvPicPr>
            <a:picLocks noGrp="1" noChangeAspect="1"/>
          </p:cNvPicPr>
          <p:nvPr>
            <p:ph sz="half" idx="2"/>
          </p:nvPr>
        </p:nvPicPr>
        <p:blipFill>
          <a:blip r:embed="rId2"/>
          <a:stretch>
            <a:fillRect/>
          </a:stretch>
        </p:blipFill>
        <p:spPr>
          <a:xfrm>
            <a:off x="7175267" y="1828800"/>
            <a:ext cx="3191342" cy="4337050"/>
          </a:xfrm>
        </p:spPr>
      </p:pic>
    </p:spTree>
    <p:extLst>
      <p:ext uri="{BB962C8B-B14F-4D97-AF65-F5344CB8AC3E}">
        <p14:creationId xmlns:p14="http://schemas.microsoft.com/office/powerpoint/2010/main" val="376058429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AE562-8C45-09CF-E35F-E6304C103C69}"/>
              </a:ext>
            </a:extLst>
          </p:cNvPr>
          <p:cNvSpPr>
            <a:spLocks noGrp="1"/>
          </p:cNvSpPr>
          <p:nvPr>
            <p:ph type="title"/>
          </p:nvPr>
        </p:nvSpPr>
        <p:spPr/>
        <p:txBody>
          <a:bodyPr/>
          <a:lstStyle/>
          <a:p>
            <a:r>
              <a:rPr lang="en-US" dirty="0"/>
              <a:t>Validity of the “New” Flynn Effect</a:t>
            </a:r>
          </a:p>
        </p:txBody>
      </p:sp>
      <p:sp>
        <p:nvSpPr>
          <p:cNvPr id="5" name="Content Placeholder 4">
            <a:extLst>
              <a:ext uri="{FF2B5EF4-FFF2-40B4-BE49-F238E27FC236}">
                <a16:creationId xmlns:a16="http://schemas.microsoft.com/office/drawing/2014/main" id="{D6CB65DB-F972-6ECB-9054-AE5625CC81A9}"/>
              </a:ext>
            </a:extLst>
          </p:cNvPr>
          <p:cNvSpPr>
            <a:spLocks noGrp="1"/>
          </p:cNvSpPr>
          <p:nvPr>
            <p:ph sz="half" idx="1"/>
          </p:nvPr>
        </p:nvSpPr>
        <p:spPr/>
        <p:txBody>
          <a:bodyPr>
            <a:normAutofit fontScale="92500" lnSpcReduction="20000"/>
          </a:bodyPr>
          <a:lstStyle/>
          <a:p>
            <a:r>
              <a:rPr lang="en-US" dirty="0"/>
              <a:t>The WAIS IV data were collected pre-pandemic and the WAIS 5 data were post-pandemic.</a:t>
            </a:r>
          </a:p>
          <a:p>
            <a:r>
              <a:rPr lang="en-US" dirty="0"/>
              <a:t>The number of subtests required for the FSIQ dropped from 10 to 7.</a:t>
            </a:r>
          </a:p>
          <a:p>
            <a:r>
              <a:rPr lang="en-US" sz="2800" b="0" i="0" u="none" strike="noStrike" baseline="0" dirty="0">
                <a:solidFill>
                  <a:srgbClr val="000000"/>
                </a:solidFill>
                <a:latin typeface="URWPalladioL-Roma"/>
              </a:rPr>
              <a:t>“Processing Speed Index and Working Memory Index comprised 40% of the WAIS-IV Full Scale, a value that was reduced to 28.6% on the WAIS-5.”</a:t>
            </a:r>
            <a:endParaRPr lang="en-US" dirty="0"/>
          </a:p>
          <a:p>
            <a:endParaRPr lang="en-US" dirty="0"/>
          </a:p>
          <a:p>
            <a:endParaRPr lang="en-US" dirty="0"/>
          </a:p>
        </p:txBody>
      </p:sp>
      <p:pic>
        <p:nvPicPr>
          <p:cNvPr id="7" name="Content Placeholder 7">
            <a:extLst>
              <a:ext uri="{FF2B5EF4-FFF2-40B4-BE49-F238E27FC236}">
                <a16:creationId xmlns:a16="http://schemas.microsoft.com/office/drawing/2014/main" id="{72E2B3F2-F9E0-136D-F092-971685BE5FD9}"/>
              </a:ext>
            </a:extLst>
          </p:cNvPr>
          <p:cNvPicPr>
            <a:picLocks noGrp="1" noChangeAspect="1"/>
          </p:cNvPicPr>
          <p:nvPr>
            <p:ph sz="half" idx="2"/>
          </p:nvPr>
        </p:nvPicPr>
        <p:blipFill>
          <a:blip r:embed="rId2"/>
          <a:stretch>
            <a:fillRect/>
          </a:stretch>
        </p:blipFill>
        <p:spPr>
          <a:xfrm>
            <a:off x="6180138" y="1843527"/>
            <a:ext cx="5181600" cy="4307595"/>
          </a:xfrm>
        </p:spPr>
      </p:pic>
    </p:spTree>
    <p:extLst>
      <p:ext uri="{BB962C8B-B14F-4D97-AF65-F5344CB8AC3E}">
        <p14:creationId xmlns:p14="http://schemas.microsoft.com/office/powerpoint/2010/main" val="139573948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CEE94A-EFED-B68D-09A3-BA34A22E0B27}"/>
              </a:ext>
            </a:extLst>
          </p:cNvPr>
          <p:cNvSpPr>
            <a:spLocks noGrp="1"/>
          </p:cNvSpPr>
          <p:nvPr>
            <p:ph type="title"/>
          </p:nvPr>
        </p:nvSpPr>
        <p:spPr/>
        <p:txBody>
          <a:bodyPr/>
          <a:lstStyle/>
          <a:p>
            <a:r>
              <a:rPr lang="en-US" dirty="0"/>
              <a:t>Intra-Individual Variability (</a:t>
            </a:r>
            <a:r>
              <a:rPr lang="en-US" dirty="0" err="1"/>
              <a:t>IIV</a:t>
            </a:r>
            <a:r>
              <a:rPr lang="en-US" dirty="0"/>
              <a:t>)</a:t>
            </a:r>
          </a:p>
        </p:txBody>
      </p:sp>
      <p:sp>
        <p:nvSpPr>
          <p:cNvPr id="5" name="Text Placeholder 4">
            <a:extLst>
              <a:ext uri="{FF2B5EF4-FFF2-40B4-BE49-F238E27FC236}">
                <a16:creationId xmlns:a16="http://schemas.microsoft.com/office/drawing/2014/main" id="{7D5E69A2-86DA-03FF-9857-08DED3E497B2}"/>
              </a:ext>
            </a:extLst>
          </p:cNvPr>
          <p:cNvSpPr>
            <a:spLocks noGrp="1"/>
          </p:cNvSpPr>
          <p:nvPr>
            <p:ph type="body" idx="1"/>
          </p:nvPr>
        </p:nvSpPr>
        <p:spPr/>
        <p:txBody>
          <a:bodyPr/>
          <a:lstStyle/>
          <a:p>
            <a:r>
              <a:rPr lang="en-US" dirty="0"/>
              <a:t>“Unusualness” or Test Scatter</a:t>
            </a:r>
          </a:p>
        </p:txBody>
      </p:sp>
    </p:spTree>
    <p:extLst>
      <p:ext uri="{BB962C8B-B14F-4D97-AF65-F5344CB8AC3E}">
        <p14:creationId xmlns:p14="http://schemas.microsoft.com/office/powerpoint/2010/main" val="147393588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D15835-3DD9-B8FD-C949-3C6D09B1A18E}"/>
              </a:ext>
            </a:extLst>
          </p:cNvPr>
          <p:cNvSpPr>
            <a:spLocks noGrp="1"/>
          </p:cNvSpPr>
          <p:nvPr>
            <p:ph type="title"/>
          </p:nvPr>
        </p:nvSpPr>
        <p:spPr/>
        <p:txBody>
          <a:bodyPr/>
          <a:lstStyle/>
          <a:p>
            <a:r>
              <a:rPr lang="en-US" dirty="0"/>
              <a:t>Dispersion within cognitive profiles</a:t>
            </a:r>
          </a:p>
        </p:txBody>
      </p:sp>
      <p:sp>
        <p:nvSpPr>
          <p:cNvPr id="5" name="Content Placeholder 4">
            <a:extLst>
              <a:ext uri="{FF2B5EF4-FFF2-40B4-BE49-F238E27FC236}">
                <a16:creationId xmlns:a16="http://schemas.microsoft.com/office/drawing/2014/main" id="{CF57D37D-945D-D71F-1562-6D0DAB289EB0}"/>
              </a:ext>
            </a:extLst>
          </p:cNvPr>
          <p:cNvSpPr>
            <a:spLocks noGrp="1"/>
          </p:cNvSpPr>
          <p:nvPr>
            <p:ph sz="half" idx="1"/>
          </p:nvPr>
        </p:nvSpPr>
        <p:spPr/>
        <p:txBody>
          <a:bodyPr/>
          <a:lstStyle/>
          <a:p>
            <a:r>
              <a:rPr lang="en-US" dirty="0"/>
              <a:t>Recent research has suggested that the dispersion of scores (scatter) within a profile may be associated with greater cognitive impairments.</a:t>
            </a:r>
          </a:p>
          <a:p>
            <a:r>
              <a:rPr lang="en-US" dirty="0"/>
              <a:t>Used Intra-individual Standard Deviation (</a:t>
            </a:r>
            <a:r>
              <a:rPr lang="en-US" dirty="0" err="1"/>
              <a:t>ISD</a:t>
            </a:r>
            <a:r>
              <a:rPr lang="en-US" dirty="0"/>
              <a:t>) as measure of scatter.</a:t>
            </a:r>
          </a:p>
        </p:txBody>
      </p:sp>
      <p:pic>
        <p:nvPicPr>
          <p:cNvPr id="8" name="Content Placeholder 7">
            <a:extLst>
              <a:ext uri="{FF2B5EF4-FFF2-40B4-BE49-F238E27FC236}">
                <a16:creationId xmlns:a16="http://schemas.microsoft.com/office/drawing/2014/main" id="{F8111438-F792-7331-AD48-B1FE82DB106E}"/>
              </a:ext>
            </a:extLst>
          </p:cNvPr>
          <p:cNvPicPr>
            <a:picLocks noGrp="1" noChangeAspect="1"/>
          </p:cNvPicPr>
          <p:nvPr>
            <p:ph sz="half" idx="2"/>
          </p:nvPr>
        </p:nvPicPr>
        <p:blipFill>
          <a:blip r:embed="rId2"/>
          <a:stretch>
            <a:fillRect/>
          </a:stretch>
        </p:blipFill>
        <p:spPr>
          <a:xfrm>
            <a:off x="6171398" y="1561477"/>
            <a:ext cx="5180925" cy="4114688"/>
          </a:xfrm>
        </p:spPr>
      </p:pic>
    </p:spTree>
    <p:extLst>
      <p:ext uri="{BB962C8B-B14F-4D97-AF65-F5344CB8AC3E}">
        <p14:creationId xmlns:p14="http://schemas.microsoft.com/office/powerpoint/2010/main" val="321133860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11648-E697-F4E2-A01D-98A0B11D9724}"/>
              </a:ext>
            </a:extLst>
          </p:cNvPr>
          <p:cNvSpPr>
            <a:spLocks noGrp="1"/>
          </p:cNvSpPr>
          <p:nvPr>
            <p:ph type="title"/>
          </p:nvPr>
        </p:nvSpPr>
        <p:spPr/>
        <p:txBody>
          <a:bodyPr/>
          <a:lstStyle/>
          <a:p>
            <a:r>
              <a:rPr lang="en-US" dirty="0"/>
              <a:t>Evidence-Based Medicine (Practice)</a:t>
            </a:r>
          </a:p>
        </p:txBody>
      </p:sp>
      <p:sp>
        <p:nvSpPr>
          <p:cNvPr id="3" name="Content Placeholder 2">
            <a:extLst>
              <a:ext uri="{FF2B5EF4-FFF2-40B4-BE49-F238E27FC236}">
                <a16:creationId xmlns:a16="http://schemas.microsoft.com/office/drawing/2014/main" id="{886978C0-209B-823F-682D-9AD6758218E0}"/>
              </a:ext>
            </a:extLst>
          </p:cNvPr>
          <p:cNvSpPr>
            <a:spLocks noGrp="1"/>
          </p:cNvSpPr>
          <p:nvPr>
            <p:ph sz="half" idx="1"/>
          </p:nvPr>
        </p:nvSpPr>
        <p:spPr/>
        <p:txBody>
          <a:bodyPr>
            <a:normAutofit fontScale="92500" lnSpcReduction="20000"/>
          </a:bodyPr>
          <a:lstStyle/>
          <a:p>
            <a:r>
              <a:rPr lang="en-US" dirty="0"/>
              <a:t>“Evidence-based medicine is the use of mathematical estimates of the risk of benefit and harm, derived from high-quality research on population samples, to inform clinical decision-making in the diagnosis, investigation or management of individuals patients…. A very important aspect of the subject…is </a:t>
            </a:r>
            <a:r>
              <a:rPr lang="en-US" u="sng" dirty="0"/>
              <a:t>the use of mathematics</a:t>
            </a:r>
            <a:r>
              <a:rPr lang="en-US" dirty="0"/>
              <a:t>.”</a:t>
            </a:r>
          </a:p>
        </p:txBody>
      </p:sp>
      <p:pic>
        <p:nvPicPr>
          <p:cNvPr id="1026" name="Picture 2" descr="Paperback How to Read a Paper: The Basics of Evidence-Based Medicine and Healthcare Book">
            <a:extLst>
              <a:ext uri="{FF2B5EF4-FFF2-40B4-BE49-F238E27FC236}">
                <a16:creationId xmlns:a16="http://schemas.microsoft.com/office/drawing/2014/main" id="{5E435AEF-8944-4D70-3974-2AB23B8E678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350966" y="1826627"/>
            <a:ext cx="2832716" cy="4367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11449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81105-440F-3A41-A349-CFED2EF04BD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D0CF15A-4687-C38C-BEB2-16D7984088AA}"/>
              </a:ext>
            </a:extLst>
          </p:cNvPr>
          <p:cNvSpPr>
            <a:spLocks noGrp="1"/>
          </p:cNvSpPr>
          <p:nvPr>
            <p:ph type="title"/>
          </p:nvPr>
        </p:nvSpPr>
        <p:spPr/>
        <p:txBody>
          <a:bodyPr/>
          <a:lstStyle/>
          <a:p>
            <a:r>
              <a:rPr lang="en-US" dirty="0"/>
              <a:t>Dispersion within cognitive profiles</a:t>
            </a:r>
          </a:p>
        </p:txBody>
      </p:sp>
      <p:sp>
        <p:nvSpPr>
          <p:cNvPr id="5" name="Content Placeholder 4">
            <a:extLst>
              <a:ext uri="{FF2B5EF4-FFF2-40B4-BE49-F238E27FC236}">
                <a16:creationId xmlns:a16="http://schemas.microsoft.com/office/drawing/2014/main" id="{1E350648-70D8-AEBC-D4DD-B1239933A6CA}"/>
              </a:ext>
            </a:extLst>
          </p:cNvPr>
          <p:cNvSpPr>
            <a:spLocks noGrp="1"/>
          </p:cNvSpPr>
          <p:nvPr>
            <p:ph sz="half" idx="1"/>
          </p:nvPr>
        </p:nvSpPr>
        <p:spPr>
          <a:xfrm>
            <a:off x="838091" y="1826627"/>
            <a:ext cx="5180925" cy="4054627"/>
          </a:xfrm>
        </p:spPr>
        <p:txBody>
          <a:bodyPr>
            <a:normAutofit fontScale="92500" lnSpcReduction="10000"/>
          </a:bodyPr>
          <a:lstStyle/>
          <a:p>
            <a:pPr algn="l"/>
            <a:r>
              <a:rPr lang="en-US" sz="2400" dirty="0">
                <a:solidFill>
                  <a:srgbClr val="000000"/>
                </a:solidFill>
              </a:rPr>
              <a:t>“Marked </a:t>
            </a:r>
            <a:r>
              <a:rPr lang="en-US" sz="2400" dirty="0" err="1">
                <a:solidFill>
                  <a:srgbClr val="000000"/>
                </a:solidFill>
              </a:rPr>
              <a:t>IIV</a:t>
            </a:r>
            <a:r>
              <a:rPr lang="en-US" sz="2400" dirty="0">
                <a:solidFill>
                  <a:srgbClr val="000000"/>
                </a:solidFill>
              </a:rPr>
              <a:t> (Intra-Individual Variability) is often associated with acquired neurocognitive deficits. </a:t>
            </a:r>
          </a:p>
          <a:p>
            <a:pPr algn="l"/>
            <a:r>
              <a:rPr lang="en-US" sz="2400" dirty="0">
                <a:solidFill>
                  <a:srgbClr val="000000"/>
                </a:solidFill>
              </a:rPr>
              <a:t>In this case, it is assumed that an abnormal brain condition interferes with a person’s ability to perform at a characteristic level of neuropsychological functioning.”</a:t>
            </a:r>
          </a:p>
          <a:p>
            <a:pPr algn="l"/>
            <a:r>
              <a:rPr lang="en-US" sz="2400" dirty="0">
                <a:solidFill>
                  <a:srgbClr val="000000"/>
                </a:solidFill>
              </a:rPr>
              <a:t>The loss of top-down (executive) control leads to greater variability in performance.</a:t>
            </a:r>
          </a:p>
        </p:txBody>
      </p:sp>
      <p:pic>
        <p:nvPicPr>
          <p:cNvPr id="8" name="Content Placeholder 7">
            <a:extLst>
              <a:ext uri="{FF2B5EF4-FFF2-40B4-BE49-F238E27FC236}">
                <a16:creationId xmlns:a16="http://schemas.microsoft.com/office/drawing/2014/main" id="{1EE5C7C1-EA69-3ED7-340B-6F869B1E003F}"/>
              </a:ext>
            </a:extLst>
          </p:cNvPr>
          <p:cNvPicPr>
            <a:picLocks noGrp="1" noChangeAspect="1"/>
          </p:cNvPicPr>
          <p:nvPr>
            <p:ph sz="half" idx="2"/>
          </p:nvPr>
        </p:nvPicPr>
        <p:blipFill>
          <a:blip r:embed="rId2"/>
          <a:stretch>
            <a:fillRect/>
          </a:stretch>
        </p:blipFill>
        <p:spPr>
          <a:xfrm>
            <a:off x="6171398" y="1561477"/>
            <a:ext cx="5180925" cy="4114688"/>
          </a:xfrm>
        </p:spPr>
      </p:pic>
      <p:sp>
        <p:nvSpPr>
          <p:cNvPr id="2" name="TextBox 1">
            <a:extLst>
              <a:ext uri="{FF2B5EF4-FFF2-40B4-BE49-F238E27FC236}">
                <a16:creationId xmlns:a16="http://schemas.microsoft.com/office/drawing/2014/main" id="{0C792B7B-C236-BAB3-8A66-CB44F05BBB0F}"/>
              </a:ext>
            </a:extLst>
          </p:cNvPr>
          <p:cNvSpPr txBox="1"/>
          <p:nvPr/>
        </p:nvSpPr>
        <p:spPr>
          <a:xfrm>
            <a:off x="638653" y="6017665"/>
            <a:ext cx="10713670" cy="523220"/>
          </a:xfrm>
          <a:prstGeom prst="rect">
            <a:avLst/>
          </a:prstGeom>
          <a:noFill/>
        </p:spPr>
        <p:txBody>
          <a:bodyPr wrap="square" rtlCol="0">
            <a:spAutoFit/>
          </a:bodyPr>
          <a:lstStyle/>
          <a:p>
            <a:r>
              <a:rPr lang="en-US" sz="1400" dirty="0"/>
              <a:t>Tanner-Eggen, C., Balzer, C., </a:t>
            </a:r>
            <a:r>
              <a:rPr lang="en-US" sz="1400" dirty="0" err="1"/>
              <a:t>Perrig</a:t>
            </a:r>
            <a:r>
              <a:rPr lang="en-US" sz="1400" dirty="0"/>
              <a:t>, W. J., &amp; </a:t>
            </a:r>
            <a:r>
              <a:rPr lang="en-US" sz="1400" dirty="0" err="1"/>
              <a:t>Gutbrod</a:t>
            </a:r>
            <a:r>
              <a:rPr lang="en-US" sz="1400" dirty="0"/>
              <a:t>, K. (2015). The neuropsychological assessment of cognitive deficits considering measures of performance variability. </a:t>
            </a:r>
            <a:r>
              <a:rPr lang="en-US" sz="1400" i="1" dirty="0"/>
              <a:t>Archives of Clinical Neuropsychology</a:t>
            </a:r>
            <a:r>
              <a:rPr lang="en-US" sz="1400" dirty="0"/>
              <a:t>, </a:t>
            </a:r>
            <a:r>
              <a:rPr lang="en-US" sz="1400" i="1" dirty="0"/>
              <a:t>30</a:t>
            </a:r>
            <a:r>
              <a:rPr lang="en-US" sz="1400" dirty="0"/>
              <a:t>(3), 217–227. </a:t>
            </a:r>
            <a:r>
              <a:rPr lang="en-US" sz="1400" dirty="0">
                <a:hlinkClick r:id="rId3"/>
              </a:rPr>
              <a:t>https://doi.org/10.1093/arclin/acv008</a:t>
            </a:r>
            <a:r>
              <a:rPr lang="en-US" sz="1400" dirty="0"/>
              <a:t> </a:t>
            </a:r>
          </a:p>
        </p:txBody>
      </p:sp>
    </p:spTree>
    <p:extLst>
      <p:ext uri="{BB962C8B-B14F-4D97-AF65-F5344CB8AC3E}">
        <p14:creationId xmlns:p14="http://schemas.microsoft.com/office/powerpoint/2010/main" val="172700039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84429-41B6-072A-300A-5D55C484DCBF}"/>
              </a:ext>
            </a:extLst>
          </p:cNvPr>
          <p:cNvSpPr>
            <a:spLocks noGrp="1"/>
          </p:cNvSpPr>
          <p:nvPr>
            <p:ph type="title"/>
          </p:nvPr>
        </p:nvSpPr>
        <p:spPr/>
        <p:txBody>
          <a:bodyPr/>
          <a:lstStyle/>
          <a:p>
            <a:r>
              <a:rPr lang="en-US" dirty="0"/>
              <a:t>Intraindividual Test Score Variability Associated with White Matter Integrity</a:t>
            </a:r>
          </a:p>
        </p:txBody>
      </p:sp>
      <p:sp>
        <p:nvSpPr>
          <p:cNvPr id="3" name="Content Placeholder 2">
            <a:extLst>
              <a:ext uri="{FF2B5EF4-FFF2-40B4-BE49-F238E27FC236}">
                <a16:creationId xmlns:a16="http://schemas.microsoft.com/office/drawing/2014/main" id="{CF2DEC7E-F9A5-1FE8-DF70-CEFC28F15CAB}"/>
              </a:ext>
            </a:extLst>
          </p:cNvPr>
          <p:cNvSpPr>
            <a:spLocks noGrp="1"/>
          </p:cNvSpPr>
          <p:nvPr>
            <p:ph sz="half" idx="1"/>
          </p:nvPr>
        </p:nvSpPr>
        <p:spPr>
          <a:xfrm>
            <a:off x="838091" y="1826628"/>
            <a:ext cx="5180925" cy="3612204"/>
          </a:xfrm>
        </p:spPr>
        <p:txBody>
          <a:bodyPr>
            <a:normAutofit/>
          </a:bodyPr>
          <a:lstStyle/>
          <a:p>
            <a:pPr algn="l"/>
            <a:r>
              <a:rPr lang="en-US" sz="2000" dirty="0">
                <a:solidFill>
                  <a:srgbClr val="000000"/>
                </a:solidFill>
              </a:rPr>
              <a:t>Halliday et al. (2019) found that “inconsistency across neuropsychological test performance is associated with white matter integrity in multiple brain regions. </a:t>
            </a:r>
          </a:p>
          <a:p>
            <a:pPr algn="l"/>
            <a:r>
              <a:rPr lang="en-US" sz="2000" dirty="0">
                <a:solidFill>
                  <a:srgbClr val="000000"/>
                </a:solidFill>
              </a:rPr>
              <a:t>This may be especially important for individuals who do not present with marked deficits on any one particular task, but instead present with multiple, mild deficits that may otherwise go unnoticed.”</a:t>
            </a:r>
          </a:p>
          <a:p>
            <a:endParaRPr lang="en-US" dirty="0"/>
          </a:p>
        </p:txBody>
      </p:sp>
      <p:pic>
        <p:nvPicPr>
          <p:cNvPr id="6" name="Content Placeholder 5">
            <a:extLst>
              <a:ext uri="{FF2B5EF4-FFF2-40B4-BE49-F238E27FC236}">
                <a16:creationId xmlns:a16="http://schemas.microsoft.com/office/drawing/2014/main" id="{AEA8353D-5853-4F17-CE0F-6155865A19B8}"/>
              </a:ext>
            </a:extLst>
          </p:cNvPr>
          <p:cNvPicPr>
            <a:picLocks noGrp="1" noChangeAspect="1"/>
          </p:cNvPicPr>
          <p:nvPr>
            <p:ph sz="half" idx="2"/>
          </p:nvPr>
        </p:nvPicPr>
        <p:blipFill>
          <a:blip r:embed="rId2"/>
          <a:stretch>
            <a:fillRect/>
          </a:stretch>
        </p:blipFill>
        <p:spPr>
          <a:xfrm>
            <a:off x="6969635" y="1599312"/>
            <a:ext cx="3707736" cy="4970685"/>
          </a:xfrm>
        </p:spPr>
      </p:pic>
      <p:sp>
        <p:nvSpPr>
          <p:cNvPr id="7" name="TextBox 6">
            <a:extLst>
              <a:ext uri="{FF2B5EF4-FFF2-40B4-BE49-F238E27FC236}">
                <a16:creationId xmlns:a16="http://schemas.microsoft.com/office/drawing/2014/main" id="{B2480BE4-FA78-9250-897B-2E6041DF404D}"/>
              </a:ext>
            </a:extLst>
          </p:cNvPr>
          <p:cNvSpPr txBox="1"/>
          <p:nvPr/>
        </p:nvSpPr>
        <p:spPr>
          <a:xfrm>
            <a:off x="633273" y="5662382"/>
            <a:ext cx="6132715" cy="830889"/>
          </a:xfrm>
          <a:prstGeom prst="rect">
            <a:avLst/>
          </a:prstGeom>
          <a:noFill/>
        </p:spPr>
        <p:txBody>
          <a:bodyPr wrap="square" rtlCol="0">
            <a:spAutoFit/>
          </a:bodyPr>
          <a:lstStyle/>
          <a:p>
            <a:r>
              <a:rPr lang="en-US" sz="1200" dirty="0"/>
              <a:t>Halliday, D. W., </a:t>
            </a:r>
            <a:r>
              <a:rPr lang="en-US" sz="1200" dirty="0" err="1"/>
              <a:t>Gawryluk</a:t>
            </a:r>
            <a:r>
              <a:rPr lang="en-US" sz="1200" dirty="0"/>
              <a:t>, J. R., Garcia-Barrera, M. A., &amp; MacDonald, S. W. (2019). White matter integrity is associated with intraindividual variability in neuropsychological test performance in Healthy Older Adults. </a:t>
            </a:r>
            <a:r>
              <a:rPr lang="en-US" sz="1200" i="1" dirty="0"/>
              <a:t>Frontiers in Human Neuroscience</a:t>
            </a:r>
            <a:r>
              <a:rPr lang="en-US" sz="1200" dirty="0"/>
              <a:t>, </a:t>
            </a:r>
            <a:r>
              <a:rPr lang="en-US" sz="1200" i="1" dirty="0"/>
              <a:t>13</a:t>
            </a:r>
            <a:r>
              <a:rPr lang="en-US" sz="1200" dirty="0"/>
              <a:t>. </a:t>
            </a:r>
            <a:r>
              <a:rPr lang="en-US" sz="1200" dirty="0">
                <a:hlinkClick r:id="rId3"/>
              </a:rPr>
              <a:t>https://doi.org/10.3389/fnhum.2019.00352</a:t>
            </a:r>
            <a:r>
              <a:rPr lang="en-US" sz="1200" dirty="0"/>
              <a:t>  </a:t>
            </a:r>
          </a:p>
        </p:txBody>
      </p:sp>
    </p:spTree>
    <p:extLst>
      <p:ext uri="{BB962C8B-B14F-4D97-AF65-F5344CB8AC3E}">
        <p14:creationId xmlns:p14="http://schemas.microsoft.com/office/powerpoint/2010/main" val="270820703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86596-AE9F-E864-D780-04449F578679}"/>
              </a:ext>
            </a:extLst>
          </p:cNvPr>
          <p:cNvSpPr>
            <a:spLocks noGrp="1"/>
          </p:cNvSpPr>
          <p:nvPr>
            <p:ph type="title"/>
          </p:nvPr>
        </p:nvSpPr>
        <p:spPr/>
        <p:txBody>
          <a:bodyPr/>
          <a:lstStyle/>
          <a:p>
            <a:r>
              <a:rPr lang="en-US" dirty="0"/>
              <a:t>Dispersion and white matter correlations (using Diffusion Tensor Imaging (DTI))</a:t>
            </a:r>
          </a:p>
        </p:txBody>
      </p:sp>
      <p:pic>
        <p:nvPicPr>
          <p:cNvPr id="6" name="Content Placeholder 5">
            <a:extLst>
              <a:ext uri="{FF2B5EF4-FFF2-40B4-BE49-F238E27FC236}">
                <a16:creationId xmlns:a16="http://schemas.microsoft.com/office/drawing/2014/main" id="{FF28A2EF-B107-239C-E357-0039775F7825}"/>
              </a:ext>
            </a:extLst>
          </p:cNvPr>
          <p:cNvPicPr>
            <a:picLocks noGrp="1" noChangeAspect="1"/>
          </p:cNvPicPr>
          <p:nvPr>
            <p:ph sz="half" idx="1"/>
          </p:nvPr>
        </p:nvPicPr>
        <p:blipFill>
          <a:blip r:embed="rId2"/>
          <a:stretch>
            <a:fillRect/>
          </a:stretch>
        </p:blipFill>
        <p:spPr>
          <a:xfrm>
            <a:off x="400447" y="1873492"/>
            <a:ext cx="5893803" cy="3037943"/>
          </a:xfrm>
        </p:spPr>
      </p:pic>
      <p:sp>
        <p:nvSpPr>
          <p:cNvPr id="9" name="TextBox 8">
            <a:extLst>
              <a:ext uri="{FF2B5EF4-FFF2-40B4-BE49-F238E27FC236}">
                <a16:creationId xmlns:a16="http://schemas.microsoft.com/office/drawing/2014/main" id="{25380381-7A22-A216-319A-25103EE19F58}"/>
              </a:ext>
            </a:extLst>
          </p:cNvPr>
          <p:cNvSpPr txBox="1"/>
          <p:nvPr/>
        </p:nvSpPr>
        <p:spPr>
          <a:xfrm>
            <a:off x="925485" y="5621379"/>
            <a:ext cx="10339442" cy="738664"/>
          </a:xfrm>
          <a:prstGeom prst="rect">
            <a:avLst/>
          </a:prstGeom>
          <a:noFill/>
        </p:spPr>
        <p:txBody>
          <a:bodyPr wrap="square" rtlCol="0">
            <a:spAutoFit/>
          </a:bodyPr>
          <a:lstStyle/>
          <a:p>
            <a:r>
              <a:rPr lang="en-US" sz="1400" dirty="0"/>
              <a:t>Halliday, D. W., </a:t>
            </a:r>
            <a:r>
              <a:rPr lang="en-US" sz="1400" dirty="0" err="1"/>
              <a:t>Gawryluk</a:t>
            </a:r>
            <a:r>
              <a:rPr lang="en-US" sz="1400" dirty="0"/>
              <a:t>, J. R., Garcia-Barrera, M. A., &amp; MacDonald, S. W. (2019). White matter integrity is associated with intraindividual variability in neuropsychological test performance in Healthy Older Adults. </a:t>
            </a:r>
            <a:r>
              <a:rPr lang="en-US" sz="1400" i="1" dirty="0"/>
              <a:t>Frontiers in Human Neuroscience</a:t>
            </a:r>
            <a:r>
              <a:rPr lang="en-US" sz="1400" dirty="0"/>
              <a:t>, </a:t>
            </a:r>
            <a:r>
              <a:rPr lang="en-US" sz="1400" i="1" dirty="0"/>
              <a:t>13</a:t>
            </a:r>
            <a:r>
              <a:rPr lang="en-US" sz="1400" dirty="0"/>
              <a:t>. </a:t>
            </a:r>
            <a:r>
              <a:rPr lang="en-US" sz="1400" dirty="0">
                <a:hlinkClick r:id="rId3"/>
              </a:rPr>
              <a:t>https://doi.org/10.3389/fnhum.2019.00352</a:t>
            </a:r>
            <a:r>
              <a:rPr lang="en-US" sz="1400" dirty="0"/>
              <a:t> </a:t>
            </a:r>
          </a:p>
        </p:txBody>
      </p:sp>
      <p:pic>
        <p:nvPicPr>
          <p:cNvPr id="13" name="Content Placeholder 12">
            <a:extLst>
              <a:ext uri="{FF2B5EF4-FFF2-40B4-BE49-F238E27FC236}">
                <a16:creationId xmlns:a16="http://schemas.microsoft.com/office/drawing/2014/main" id="{49B47161-8456-CE19-25F2-EDE6AA3BB9CF}"/>
              </a:ext>
            </a:extLst>
          </p:cNvPr>
          <p:cNvPicPr>
            <a:picLocks noGrp="1" noChangeAspect="1"/>
          </p:cNvPicPr>
          <p:nvPr>
            <p:ph sz="half" idx="2"/>
          </p:nvPr>
        </p:nvPicPr>
        <p:blipFill>
          <a:blip r:embed="rId4"/>
          <a:stretch>
            <a:fillRect/>
          </a:stretch>
        </p:blipFill>
        <p:spPr>
          <a:xfrm>
            <a:off x="6095207" y="1770832"/>
            <a:ext cx="5757303" cy="3317925"/>
          </a:xfrm>
        </p:spPr>
      </p:pic>
    </p:spTree>
    <p:extLst>
      <p:ext uri="{BB962C8B-B14F-4D97-AF65-F5344CB8AC3E}">
        <p14:creationId xmlns:p14="http://schemas.microsoft.com/office/powerpoint/2010/main" val="102211187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57189-66FD-BFA2-F738-3CD4B5F6DBAC}"/>
              </a:ext>
            </a:extLst>
          </p:cNvPr>
          <p:cNvSpPr>
            <a:spLocks noGrp="1"/>
          </p:cNvSpPr>
          <p:nvPr>
            <p:ph type="title"/>
          </p:nvPr>
        </p:nvSpPr>
        <p:spPr/>
        <p:txBody>
          <a:bodyPr/>
          <a:lstStyle/>
          <a:p>
            <a:r>
              <a:rPr lang="en-US" dirty="0"/>
              <a:t>Intra-Individual Variability in Traumatic Brain Injury (TBI)</a:t>
            </a:r>
          </a:p>
        </p:txBody>
      </p:sp>
      <p:sp>
        <p:nvSpPr>
          <p:cNvPr id="3" name="Content Placeholder 2">
            <a:extLst>
              <a:ext uri="{FF2B5EF4-FFF2-40B4-BE49-F238E27FC236}">
                <a16:creationId xmlns:a16="http://schemas.microsoft.com/office/drawing/2014/main" id="{23357C21-E16B-CCC9-8F5F-8616686995C8}"/>
              </a:ext>
            </a:extLst>
          </p:cNvPr>
          <p:cNvSpPr>
            <a:spLocks noGrp="1"/>
          </p:cNvSpPr>
          <p:nvPr>
            <p:ph sz="half" idx="1"/>
          </p:nvPr>
        </p:nvSpPr>
        <p:spPr>
          <a:xfrm>
            <a:off x="838091" y="1826628"/>
            <a:ext cx="5180925" cy="4068668"/>
          </a:xfrm>
        </p:spPr>
        <p:txBody>
          <a:bodyPr>
            <a:normAutofit fontScale="92500" lnSpcReduction="20000"/>
          </a:bodyPr>
          <a:lstStyle/>
          <a:p>
            <a:r>
              <a:rPr lang="en-US" dirty="0"/>
              <a:t>Hill et al. (2013) found greater intra-individual variability (</a:t>
            </a:r>
            <a:r>
              <a:rPr lang="en-US" dirty="0" err="1"/>
              <a:t>IIV</a:t>
            </a:r>
            <a:r>
              <a:rPr lang="en-US" dirty="0"/>
              <a:t>) in those with traumatic brain injury – demonstrating a dose-response relationship on the standard deviation of the Overall Test Battery Mean (OTBM) from Meyers Neuropsychological Battery (MNB).</a:t>
            </a:r>
          </a:p>
          <a:p>
            <a:r>
              <a:rPr lang="en-US" dirty="0"/>
              <a:t>More severe TBI resulted in greater variability.</a:t>
            </a:r>
          </a:p>
        </p:txBody>
      </p:sp>
      <p:pic>
        <p:nvPicPr>
          <p:cNvPr id="6" name="Content Placeholder 5">
            <a:extLst>
              <a:ext uri="{FF2B5EF4-FFF2-40B4-BE49-F238E27FC236}">
                <a16:creationId xmlns:a16="http://schemas.microsoft.com/office/drawing/2014/main" id="{86551BB4-F83E-6781-2B48-86C28C22042C}"/>
              </a:ext>
            </a:extLst>
          </p:cNvPr>
          <p:cNvPicPr>
            <a:picLocks noGrp="1" noChangeAspect="1"/>
          </p:cNvPicPr>
          <p:nvPr>
            <p:ph sz="half" idx="2"/>
          </p:nvPr>
        </p:nvPicPr>
        <p:blipFill>
          <a:blip r:embed="rId2"/>
          <a:stretch>
            <a:fillRect/>
          </a:stretch>
        </p:blipFill>
        <p:spPr>
          <a:xfrm>
            <a:off x="6285682" y="1485128"/>
            <a:ext cx="5180925" cy="4068668"/>
          </a:xfrm>
        </p:spPr>
      </p:pic>
      <p:sp>
        <p:nvSpPr>
          <p:cNvPr id="7" name="TextBox 6">
            <a:extLst>
              <a:ext uri="{FF2B5EF4-FFF2-40B4-BE49-F238E27FC236}">
                <a16:creationId xmlns:a16="http://schemas.microsoft.com/office/drawing/2014/main" id="{36954869-EA00-38BE-4315-EFBBAEC10423}"/>
              </a:ext>
            </a:extLst>
          </p:cNvPr>
          <p:cNvSpPr txBox="1"/>
          <p:nvPr/>
        </p:nvSpPr>
        <p:spPr>
          <a:xfrm>
            <a:off x="876186" y="5975186"/>
            <a:ext cx="10590421" cy="523220"/>
          </a:xfrm>
          <a:prstGeom prst="rect">
            <a:avLst/>
          </a:prstGeom>
          <a:noFill/>
        </p:spPr>
        <p:txBody>
          <a:bodyPr wrap="square" rtlCol="0">
            <a:spAutoFit/>
          </a:bodyPr>
          <a:lstStyle/>
          <a:p>
            <a:r>
              <a:rPr lang="en-US" sz="1400" dirty="0"/>
              <a:t>Hill, B. D., Rohling, M. L., Boettcher, A. C., &amp; Meyers, J. E. (2013). Cognitive intra-individual variability has a positive association with traumatic brain injury severity and suboptimal effort. </a:t>
            </a:r>
            <a:r>
              <a:rPr lang="en-US" sz="1400" i="1" dirty="0"/>
              <a:t>Archives of Clinical Neuropsychology</a:t>
            </a:r>
            <a:r>
              <a:rPr lang="en-US" sz="1400" dirty="0"/>
              <a:t>, </a:t>
            </a:r>
            <a:r>
              <a:rPr lang="en-US" sz="1400" i="1" dirty="0"/>
              <a:t>28</a:t>
            </a:r>
            <a:r>
              <a:rPr lang="en-US" sz="1400" dirty="0"/>
              <a:t>(7), 640–648. </a:t>
            </a:r>
            <a:r>
              <a:rPr lang="en-US" sz="1400" dirty="0">
                <a:hlinkClick r:id="rId3"/>
              </a:rPr>
              <a:t>https://doi.org/10.1093/arclin/act045</a:t>
            </a:r>
            <a:r>
              <a:rPr lang="en-US" sz="1400" dirty="0"/>
              <a:t>  </a:t>
            </a:r>
          </a:p>
        </p:txBody>
      </p:sp>
    </p:spTree>
    <p:extLst>
      <p:ext uri="{BB962C8B-B14F-4D97-AF65-F5344CB8AC3E}">
        <p14:creationId xmlns:p14="http://schemas.microsoft.com/office/powerpoint/2010/main" val="238567142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3DE6D-95AC-8630-D8EF-B306EC1B488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6BDCE0D-1DAC-5D4F-3708-3AF007A4FF04}"/>
              </a:ext>
            </a:extLst>
          </p:cNvPr>
          <p:cNvSpPr>
            <a:spLocks noGrp="1"/>
          </p:cNvSpPr>
          <p:nvPr>
            <p:ph type="title"/>
          </p:nvPr>
        </p:nvSpPr>
        <p:spPr/>
        <p:txBody>
          <a:bodyPr/>
          <a:lstStyle/>
          <a:p>
            <a:r>
              <a:rPr lang="en-US" dirty="0"/>
              <a:t>Graphic of calculations for “Unusualness”</a:t>
            </a:r>
          </a:p>
        </p:txBody>
      </p:sp>
      <p:pic>
        <p:nvPicPr>
          <p:cNvPr id="5" name="Content Placeholder 4">
            <a:extLst>
              <a:ext uri="{FF2B5EF4-FFF2-40B4-BE49-F238E27FC236}">
                <a16:creationId xmlns:a16="http://schemas.microsoft.com/office/drawing/2014/main" id="{2925F783-F57E-2B58-2E52-36E3B0133BD2}"/>
              </a:ext>
            </a:extLst>
          </p:cNvPr>
          <p:cNvPicPr>
            <a:picLocks noGrp="1" noChangeAspect="1"/>
          </p:cNvPicPr>
          <p:nvPr>
            <p:ph sz="half" idx="1"/>
          </p:nvPr>
        </p:nvPicPr>
        <p:blipFill>
          <a:blip r:embed="rId2"/>
          <a:stretch>
            <a:fillRect/>
          </a:stretch>
        </p:blipFill>
        <p:spPr>
          <a:xfrm>
            <a:off x="1504174" y="1513040"/>
            <a:ext cx="3848759" cy="4350771"/>
          </a:xfrm>
        </p:spPr>
      </p:pic>
      <p:pic>
        <p:nvPicPr>
          <p:cNvPr id="9" name="Content Placeholder 8">
            <a:extLst>
              <a:ext uri="{FF2B5EF4-FFF2-40B4-BE49-F238E27FC236}">
                <a16:creationId xmlns:a16="http://schemas.microsoft.com/office/drawing/2014/main" id="{826AE4F3-686F-E338-8E4B-171DD385CFE7}"/>
              </a:ext>
            </a:extLst>
          </p:cNvPr>
          <p:cNvPicPr>
            <a:picLocks noGrp="1" noChangeAspect="1"/>
          </p:cNvPicPr>
          <p:nvPr>
            <p:ph sz="half" idx="2"/>
          </p:nvPr>
        </p:nvPicPr>
        <p:blipFill>
          <a:blip r:embed="rId3"/>
          <a:stretch>
            <a:fillRect/>
          </a:stretch>
        </p:blipFill>
        <p:spPr>
          <a:xfrm>
            <a:off x="6862372" y="1444846"/>
            <a:ext cx="3561447" cy="4732554"/>
          </a:xfrm>
        </p:spPr>
      </p:pic>
      <p:cxnSp>
        <p:nvCxnSpPr>
          <p:cNvPr id="7" name="Straight Arrow Connector 6">
            <a:extLst>
              <a:ext uri="{FF2B5EF4-FFF2-40B4-BE49-F238E27FC236}">
                <a16:creationId xmlns:a16="http://schemas.microsoft.com/office/drawing/2014/main" id="{0EE999D8-5744-A325-2D74-999515C012FC}"/>
              </a:ext>
            </a:extLst>
          </p:cNvPr>
          <p:cNvCxnSpPr/>
          <p:nvPr/>
        </p:nvCxnSpPr>
        <p:spPr>
          <a:xfrm flipH="1" flipV="1">
            <a:off x="4339318" y="2436082"/>
            <a:ext cx="625930" cy="3164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EB8FB09-05FA-58A3-BBBF-9886B3F0FF83}"/>
              </a:ext>
            </a:extLst>
          </p:cNvPr>
          <p:cNvCxnSpPr/>
          <p:nvPr/>
        </p:nvCxnSpPr>
        <p:spPr>
          <a:xfrm flipH="1">
            <a:off x="2292736" y="2752564"/>
            <a:ext cx="2658447" cy="132922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9B7C9DC-9474-EA3C-7CA8-022E6D642AE1}"/>
              </a:ext>
            </a:extLst>
          </p:cNvPr>
          <p:cNvCxnSpPr/>
          <p:nvPr/>
        </p:nvCxnSpPr>
        <p:spPr>
          <a:xfrm flipH="1">
            <a:off x="2904600" y="2752563"/>
            <a:ext cx="2060649" cy="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E8C919D-3FBA-F9B6-621F-2D8AA8293691}"/>
              </a:ext>
            </a:extLst>
          </p:cNvPr>
          <p:cNvCxnSpPr/>
          <p:nvPr/>
        </p:nvCxnSpPr>
        <p:spPr>
          <a:xfrm flipH="1">
            <a:off x="2918792" y="2765903"/>
            <a:ext cx="2060649" cy="2482625"/>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2664A08-BCE5-476F-0513-C8C740088D90}"/>
              </a:ext>
            </a:extLst>
          </p:cNvPr>
          <p:cNvSpPr txBox="1"/>
          <p:nvPr/>
        </p:nvSpPr>
        <p:spPr>
          <a:xfrm>
            <a:off x="625934" y="6177400"/>
            <a:ext cx="10081406" cy="523220"/>
          </a:xfrm>
          <a:prstGeom prst="rect">
            <a:avLst/>
          </a:prstGeom>
          <a:noFill/>
        </p:spPr>
        <p:txBody>
          <a:bodyPr wrap="square" rtlCol="0">
            <a:spAutoFit/>
          </a:bodyPr>
          <a:lstStyle/>
          <a:p>
            <a:r>
              <a:rPr lang="en-US" sz="1400" dirty="0"/>
              <a:t>Schneider, W. J., &amp; Ji, F. (2023). Detecting unusual score patterns in the context of relevant predictors. </a:t>
            </a:r>
            <a:r>
              <a:rPr lang="en-US" sz="1400" i="1" dirty="0"/>
              <a:t>Journal of Pediatric Neuropsychology</a:t>
            </a:r>
            <a:r>
              <a:rPr lang="en-US" sz="1400" dirty="0"/>
              <a:t>, </a:t>
            </a:r>
            <a:r>
              <a:rPr lang="en-US" sz="1400" i="1" dirty="0"/>
              <a:t>9</a:t>
            </a:r>
            <a:r>
              <a:rPr lang="en-US" sz="1400" dirty="0"/>
              <a:t>(1), 1–17. </a:t>
            </a:r>
            <a:r>
              <a:rPr lang="en-US" sz="1400" dirty="0">
                <a:hlinkClick r:id="rId4"/>
              </a:rPr>
              <a:t>https://doi.org/10.1007/s40817-022-00137-x</a:t>
            </a:r>
            <a:r>
              <a:rPr lang="en-US" sz="1400" dirty="0"/>
              <a:t> </a:t>
            </a:r>
          </a:p>
        </p:txBody>
      </p:sp>
      <p:sp>
        <p:nvSpPr>
          <p:cNvPr id="16" name="Oval 15">
            <a:extLst>
              <a:ext uri="{FF2B5EF4-FFF2-40B4-BE49-F238E27FC236}">
                <a16:creationId xmlns:a16="http://schemas.microsoft.com/office/drawing/2014/main" id="{C0D114BE-C5A4-699E-C5BB-89E6039D2E07}"/>
              </a:ext>
            </a:extLst>
          </p:cNvPr>
          <p:cNvSpPr/>
          <p:nvPr/>
        </p:nvSpPr>
        <p:spPr>
          <a:xfrm>
            <a:off x="4438651" y="1820798"/>
            <a:ext cx="914281" cy="63569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489423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B3F12-1C93-7771-3A5E-8CFBDB808A9D}"/>
              </a:ext>
            </a:extLst>
          </p:cNvPr>
          <p:cNvSpPr>
            <a:spLocks noGrp="1"/>
          </p:cNvSpPr>
          <p:nvPr>
            <p:ph type="title"/>
          </p:nvPr>
        </p:nvSpPr>
        <p:spPr/>
        <p:txBody>
          <a:bodyPr/>
          <a:lstStyle/>
          <a:p>
            <a:r>
              <a:rPr lang="en-US" b="0" i="0" dirty="0">
                <a:solidFill>
                  <a:srgbClr val="000000"/>
                </a:solidFill>
                <a:effectLst/>
              </a:rPr>
              <a:t>Prasanta Chandra </a:t>
            </a:r>
            <a:r>
              <a:rPr lang="en-US" dirty="0"/>
              <a:t>Mahalanobis (1893-1972)</a:t>
            </a:r>
          </a:p>
        </p:txBody>
      </p:sp>
      <p:sp>
        <p:nvSpPr>
          <p:cNvPr id="3" name="Content Placeholder 2">
            <a:extLst>
              <a:ext uri="{FF2B5EF4-FFF2-40B4-BE49-F238E27FC236}">
                <a16:creationId xmlns:a16="http://schemas.microsoft.com/office/drawing/2014/main" id="{18B1605A-174D-8D54-D5CA-510D63EBF0A7}"/>
              </a:ext>
            </a:extLst>
          </p:cNvPr>
          <p:cNvSpPr>
            <a:spLocks noGrp="1"/>
          </p:cNvSpPr>
          <p:nvPr>
            <p:ph idx="1"/>
          </p:nvPr>
        </p:nvSpPr>
        <p:spPr>
          <a:xfrm>
            <a:off x="838091" y="2507576"/>
            <a:ext cx="10514231" cy="2320530"/>
          </a:xfrm>
        </p:spPr>
        <p:txBody>
          <a:bodyPr/>
          <a:lstStyle/>
          <a:p>
            <a:r>
              <a:rPr lang="en-US" dirty="0"/>
              <a:t>Mahalanobis is best know for developing the Mahalanobis distance, which is one of the most widely used metrics to find how much a point diverges from a distribution, based on measurements in multiple dimensions. It is widely used in the field of cluster analysis and classification (Wikipedia).</a:t>
            </a:r>
          </a:p>
        </p:txBody>
      </p:sp>
      <p:pic>
        <p:nvPicPr>
          <p:cNvPr id="16386" name="Picture 2">
            <a:extLst>
              <a:ext uri="{FF2B5EF4-FFF2-40B4-BE49-F238E27FC236}">
                <a16:creationId xmlns:a16="http://schemas.microsoft.com/office/drawing/2014/main" id="{9ADB78DA-2308-5DC5-4B4E-5E76E701BE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091" y="1322470"/>
            <a:ext cx="670180" cy="1008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46284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CB2E8-EDC1-0C63-DABC-9D2A37026C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EBCD44-102C-F08E-0199-FA11CACEA2B3}"/>
              </a:ext>
            </a:extLst>
          </p:cNvPr>
          <p:cNvSpPr>
            <a:spLocks noGrp="1"/>
          </p:cNvSpPr>
          <p:nvPr>
            <p:ph type="title"/>
          </p:nvPr>
        </p:nvSpPr>
        <p:spPr>
          <a:xfrm>
            <a:off x="0" y="2953"/>
            <a:ext cx="12190413" cy="1482175"/>
          </a:xfrm>
        </p:spPr>
        <p:txBody>
          <a:bodyPr anchor="ctr">
            <a:normAutofit/>
          </a:bodyPr>
          <a:lstStyle/>
          <a:p>
            <a:r>
              <a:rPr lang="en-US" dirty="0"/>
              <a:t>RBANS: Early Vascular Dementia Profile</a:t>
            </a:r>
          </a:p>
        </p:txBody>
      </p:sp>
      <p:pic>
        <p:nvPicPr>
          <p:cNvPr id="11" name="Content Placeholder 10">
            <a:extLst>
              <a:ext uri="{FF2B5EF4-FFF2-40B4-BE49-F238E27FC236}">
                <a16:creationId xmlns:a16="http://schemas.microsoft.com/office/drawing/2014/main" id="{7D0A9545-C075-9B2A-412A-9F806C282EF8}"/>
              </a:ext>
            </a:extLst>
          </p:cNvPr>
          <p:cNvPicPr>
            <a:picLocks noGrp="1" noChangeAspect="1"/>
          </p:cNvPicPr>
          <p:nvPr>
            <p:ph sz="half" idx="1"/>
          </p:nvPr>
        </p:nvPicPr>
        <p:blipFill>
          <a:blip r:embed="rId2"/>
          <a:stretch>
            <a:fillRect/>
          </a:stretch>
        </p:blipFill>
        <p:spPr>
          <a:xfrm>
            <a:off x="1516743" y="1473809"/>
            <a:ext cx="3886120" cy="5130191"/>
          </a:xfrm>
          <a:noFill/>
        </p:spPr>
      </p:pic>
      <p:sp>
        <p:nvSpPr>
          <p:cNvPr id="18" name="Content Placeholder 3">
            <a:extLst>
              <a:ext uri="{FF2B5EF4-FFF2-40B4-BE49-F238E27FC236}">
                <a16:creationId xmlns:a16="http://schemas.microsoft.com/office/drawing/2014/main" id="{F0C13B44-C627-6352-6A7C-33FE6E90F5FC}"/>
              </a:ext>
            </a:extLst>
          </p:cNvPr>
          <p:cNvSpPr>
            <a:spLocks noGrp="1"/>
          </p:cNvSpPr>
          <p:nvPr>
            <p:ph sz="half" idx="2"/>
          </p:nvPr>
        </p:nvSpPr>
        <p:spPr>
          <a:xfrm>
            <a:off x="5694218" y="1828800"/>
            <a:ext cx="6289964" cy="4337298"/>
          </a:xfrm>
        </p:spPr>
        <p:txBody>
          <a:bodyPr>
            <a:normAutofit fontScale="85000" lnSpcReduction="20000"/>
          </a:bodyPr>
          <a:lstStyle/>
          <a:p>
            <a:r>
              <a:rPr lang="en-US" dirty="0"/>
              <a:t>86-year-old male attorney</a:t>
            </a:r>
          </a:p>
          <a:p>
            <a:r>
              <a:rPr lang="en-US" dirty="0"/>
              <a:t>Complaints of increased fatigue, mild anhedonia, and difficulty concentrating.</a:t>
            </a:r>
          </a:p>
          <a:p>
            <a:r>
              <a:rPr lang="en-US" dirty="0"/>
              <a:t>WAIS-R Full Scale IQ = 102</a:t>
            </a:r>
          </a:p>
          <a:p>
            <a:r>
              <a:rPr lang="en-US" dirty="0"/>
              <a:t>WMS-R Verbal Memory = 100</a:t>
            </a:r>
          </a:p>
          <a:p>
            <a:r>
              <a:rPr lang="en-US" dirty="0"/>
              <a:t>WMS-R Attention/Conc. = 85</a:t>
            </a:r>
          </a:p>
          <a:p>
            <a:r>
              <a:rPr lang="en-US" dirty="0"/>
              <a:t>Mild motor problems</a:t>
            </a:r>
          </a:p>
          <a:p>
            <a:r>
              <a:rPr lang="en-US" dirty="0"/>
              <a:t>Elevated cholesterol</a:t>
            </a:r>
          </a:p>
          <a:p>
            <a:r>
              <a:rPr lang="en-US" dirty="0"/>
              <a:t>MRI: Hyperintensities in subcortical white matter, basal ganglia, and thalamus</a:t>
            </a:r>
          </a:p>
          <a:p>
            <a:endParaRPr lang="en-US" dirty="0"/>
          </a:p>
        </p:txBody>
      </p:sp>
      <p:sp>
        <p:nvSpPr>
          <p:cNvPr id="12" name="TextBox 11">
            <a:extLst>
              <a:ext uri="{FF2B5EF4-FFF2-40B4-BE49-F238E27FC236}">
                <a16:creationId xmlns:a16="http://schemas.microsoft.com/office/drawing/2014/main" id="{484EB671-18D5-8462-03EE-728D9A048ACB}"/>
              </a:ext>
            </a:extLst>
          </p:cNvPr>
          <p:cNvSpPr txBox="1"/>
          <p:nvPr/>
        </p:nvSpPr>
        <p:spPr>
          <a:xfrm>
            <a:off x="6095206" y="6166098"/>
            <a:ext cx="5464629" cy="523220"/>
          </a:xfrm>
          <a:prstGeom prst="rect">
            <a:avLst/>
          </a:prstGeom>
          <a:noFill/>
        </p:spPr>
        <p:txBody>
          <a:bodyPr wrap="square" rtlCol="0">
            <a:spAutoFit/>
          </a:bodyPr>
          <a:lstStyle/>
          <a:p>
            <a:r>
              <a:rPr lang="en-US" sz="1400" dirty="0">
                <a:effectLst/>
              </a:rPr>
              <a:t>Randolph, C. (2012). </a:t>
            </a:r>
            <a:r>
              <a:rPr lang="en-US" sz="1400" i="1" dirty="0">
                <a:effectLst/>
              </a:rPr>
              <a:t>RBANS Update: Repeatable Battery for the assessment of neuropsychological status</a:t>
            </a:r>
            <a:r>
              <a:rPr lang="en-US" sz="1400" dirty="0">
                <a:effectLst/>
              </a:rPr>
              <a:t>. PsychCorp. </a:t>
            </a:r>
            <a:endParaRPr lang="en-US" dirty="0"/>
          </a:p>
        </p:txBody>
      </p:sp>
      <p:sp>
        <p:nvSpPr>
          <p:cNvPr id="13" name="Oval 12">
            <a:extLst>
              <a:ext uri="{FF2B5EF4-FFF2-40B4-BE49-F238E27FC236}">
                <a16:creationId xmlns:a16="http://schemas.microsoft.com/office/drawing/2014/main" id="{5E4D1361-3F03-E583-B6A1-049157269388}"/>
              </a:ext>
            </a:extLst>
          </p:cNvPr>
          <p:cNvSpPr/>
          <p:nvPr/>
        </p:nvSpPr>
        <p:spPr>
          <a:xfrm>
            <a:off x="4461163" y="3020291"/>
            <a:ext cx="318655" cy="29094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635656B-C889-366B-9C55-EF47B1C39F73}"/>
              </a:ext>
            </a:extLst>
          </p:cNvPr>
          <p:cNvSpPr/>
          <p:nvPr/>
        </p:nvSpPr>
        <p:spPr>
          <a:xfrm>
            <a:off x="2763981" y="3020291"/>
            <a:ext cx="318655" cy="29094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197298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6B9F2-946D-3297-D0D9-1E5B4D9A0453}"/>
              </a:ext>
            </a:extLst>
          </p:cNvPr>
          <p:cNvSpPr>
            <a:spLocks noGrp="1"/>
          </p:cNvSpPr>
          <p:nvPr>
            <p:ph type="title"/>
          </p:nvPr>
        </p:nvSpPr>
        <p:spPr/>
        <p:txBody>
          <a:bodyPr/>
          <a:lstStyle/>
          <a:p>
            <a:r>
              <a:rPr lang="en-US" dirty="0"/>
              <a:t>RBANS: Early Vascular Dementia Profile</a:t>
            </a:r>
          </a:p>
        </p:txBody>
      </p:sp>
      <p:pic>
        <p:nvPicPr>
          <p:cNvPr id="1026" name="Picture 2" descr="Plot object">
            <a:extLst>
              <a:ext uri="{FF2B5EF4-FFF2-40B4-BE49-F238E27FC236}">
                <a16:creationId xmlns:a16="http://schemas.microsoft.com/office/drawing/2014/main" id="{363FB68B-5B2F-11D4-8745-37BBA5A2D70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86074" y="1867437"/>
            <a:ext cx="9218263" cy="4267714"/>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D6A5CF7B-2832-2086-0BDD-68F9538BF8B7}"/>
              </a:ext>
            </a:extLst>
          </p:cNvPr>
          <p:cNvSpPr/>
          <p:nvPr/>
        </p:nvSpPr>
        <p:spPr>
          <a:xfrm>
            <a:off x="2606678" y="4120115"/>
            <a:ext cx="793120" cy="44495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AB4B10B-E8C7-B163-41C1-85F9107EAAC4}"/>
              </a:ext>
            </a:extLst>
          </p:cNvPr>
          <p:cNvSpPr/>
          <p:nvPr/>
        </p:nvSpPr>
        <p:spPr>
          <a:xfrm>
            <a:off x="5830155" y="4473406"/>
            <a:ext cx="732882" cy="75781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9121DC4-1442-AC07-3401-6C1B638E3531}"/>
              </a:ext>
            </a:extLst>
          </p:cNvPr>
          <p:cNvSpPr txBox="1"/>
          <p:nvPr/>
        </p:nvSpPr>
        <p:spPr>
          <a:xfrm>
            <a:off x="1195754" y="6135151"/>
            <a:ext cx="9762978" cy="307777"/>
          </a:xfrm>
          <a:prstGeom prst="rect">
            <a:avLst/>
          </a:prstGeom>
          <a:noFill/>
        </p:spPr>
        <p:txBody>
          <a:bodyPr wrap="square" rtlCol="0">
            <a:spAutoFit/>
          </a:bodyPr>
          <a:lstStyle/>
          <a:p>
            <a:r>
              <a:rPr lang="en-US" sz="1400" dirty="0"/>
              <a:t>https://w-joel-schneider.shinyapps.io/unusualprofile/</a:t>
            </a:r>
          </a:p>
        </p:txBody>
      </p:sp>
      <p:sp>
        <p:nvSpPr>
          <p:cNvPr id="3" name="Oval 2">
            <a:extLst>
              <a:ext uri="{FF2B5EF4-FFF2-40B4-BE49-F238E27FC236}">
                <a16:creationId xmlns:a16="http://schemas.microsoft.com/office/drawing/2014/main" id="{9902A49A-43D8-E8FA-3880-89EB7542020A}"/>
              </a:ext>
            </a:extLst>
          </p:cNvPr>
          <p:cNvSpPr/>
          <p:nvPr/>
        </p:nvSpPr>
        <p:spPr>
          <a:xfrm>
            <a:off x="5037035" y="1799479"/>
            <a:ext cx="793120" cy="44495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4F3A0E0-912C-7551-5378-3F5F1339E24F}"/>
              </a:ext>
            </a:extLst>
          </p:cNvPr>
          <p:cNvSpPr/>
          <p:nvPr/>
        </p:nvSpPr>
        <p:spPr>
          <a:xfrm>
            <a:off x="6832314" y="3897636"/>
            <a:ext cx="793120" cy="44495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364717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3" grpId="0" animBg="1"/>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B666F-6723-7009-D65C-D7EF55FFBD17}"/>
              </a:ext>
            </a:extLst>
          </p:cNvPr>
          <p:cNvSpPr>
            <a:spLocks noGrp="1"/>
          </p:cNvSpPr>
          <p:nvPr>
            <p:ph type="title"/>
          </p:nvPr>
        </p:nvSpPr>
        <p:spPr/>
        <p:txBody>
          <a:bodyPr/>
          <a:lstStyle/>
          <a:p>
            <a:r>
              <a:rPr lang="en-US" dirty="0"/>
              <a:t>In Summary…</a:t>
            </a:r>
          </a:p>
        </p:txBody>
      </p:sp>
      <p:sp>
        <p:nvSpPr>
          <p:cNvPr id="3" name="Content Placeholder 2">
            <a:extLst>
              <a:ext uri="{FF2B5EF4-FFF2-40B4-BE49-F238E27FC236}">
                <a16:creationId xmlns:a16="http://schemas.microsoft.com/office/drawing/2014/main" id="{850D8096-101E-384A-9192-BFD877EABCD3}"/>
              </a:ext>
            </a:extLst>
          </p:cNvPr>
          <p:cNvSpPr>
            <a:spLocks noGrp="1"/>
          </p:cNvSpPr>
          <p:nvPr>
            <p:ph idx="1"/>
          </p:nvPr>
        </p:nvSpPr>
        <p:spPr/>
        <p:txBody>
          <a:bodyPr>
            <a:normAutofit fontScale="92500"/>
          </a:bodyPr>
          <a:lstStyle/>
          <a:p>
            <a:r>
              <a:rPr lang="en-US" dirty="0"/>
              <a:t>There have been significant developments in the field of neuropsychology that is moving towards evidenced-based interpretation</a:t>
            </a:r>
          </a:p>
          <a:p>
            <a:r>
              <a:rPr lang="en-US" dirty="0"/>
              <a:t>New methods of testing are being developed that depend more upon digital administration and scoring of tests</a:t>
            </a:r>
          </a:p>
          <a:p>
            <a:r>
              <a:rPr lang="en-US" dirty="0"/>
              <a:t>New statistical approaches are also being developed that allow for more accurate analysis and interpretation of test data</a:t>
            </a:r>
          </a:p>
          <a:p>
            <a:r>
              <a:rPr lang="en-US" dirty="0"/>
              <a:t>There is a shift being made from p </a:t>
            </a:r>
            <a:r>
              <a:rPr lang="en-US" u="sng" dirty="0"/>
              <a:t>&lt;</a:t>
            </a:r>
            <a:r>
              <a:rPr lang="en-US" dirty="0"/>
              <a:t> .05 hypothesis testing to Bayesian and multivariate models that integrate what is known before testing (base-rates) with pattern analysis of test results</a:t>
            </a:r>
          </a:p>
        </p:txBody>
      </p:sp>
    </p:spTree>
    <p:extLst>
      <p:ext uri="{BB962C8B-B14F-4D97-AF65-F5344CB8AC3E}">
        <p14:creationId xmlns:p14="http://schemas.microsoft.com/office/powerpoint/2010/main" val="60913060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66DB7-B966-EA3C-5F02-0FB09EC527AE}"/>
              </a:ext>
            </a:extLst>
          </p:cNvPr>
          <p:cNvSpPr>
            <a:spLocks noGrp="1"/>
          </p:cNvSpPr>
          <p:nvPr>
            <p:ph type="title"/>
          </p:nvPr>
        </p:nvSpPr>
        <p:spPr/>
        <p:txBody>
          <a:bodyPr/>
          <a:lstStyle/>
          <a:p>
            <a:r>
              <a:rPr lang="en-US" dirty="0"/>
              <a:t>Resources</a:t>
            </a:r>
          </a:p>
        </p:txBody>
      </p:sp>
      <p:sp>
        <p:nvSpPr>
          <p:cNvPr id="3" name="Text Placeholder 2">
            <a:extLst>
              <a:ext uri="{FF2B5EF4-FFF2-40B4-BE49-F238E27FC236}">
                <a16:creationId xmlns:a16="http://schemas.microsoft.com/office/drawing/2014/main" id="{D65508AA-98C1-90D2-C7D0-3F4DAAD7F97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4842603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AB1D0-4038-65EA-72D4-C7EE09DBF8E0}"/>
              </a:ext>
            </a:extLst>
          </p:cNvPr>
          <p:cNvSpPr>
            <a:spLocks noGrp="1"/>
          </p:cNvSpPr>
          <p:nvPr>
            <p:ph type="title"/>
          </p:nvPr>
        </p:nvSpPr>
        <p:spPr/>
        <p:txBody>
          <a:bodyPr/>
          <a:lstStyle/>
          <a:p>
            <a:r>
              <a:rPr lang="en-US" dirty="0"/>
              <a:t>Tests reduce diagnostic uncertainty</a:t>
            </a:r>
          </a:p>
        </p:txBody>
      </p:sp>
      <p:sp>
        <p:nvSpPr>
          <p:cNvPr id="3" name="Content Placeholder 2">
            <a:extLst>
              <a:ext uri="{FF2B5EF4-FFF2-40B4-BE49-F238E27FC236}">
                <a16:creationId xmlns:a16="http://schemas.microsoft.com/office/drawing/2014/main" id="{814D9139-2C6B-71B8-6A16-F848567C719F}"/>
              </a:ext>
            </a:extLst>
          </p:cNvPr>
          <p:cNvSpPr>
            <a:spLocks noGrp="1"/>
          </p:cNvSpPr>
          <p:nvPr>
            <p:ph sz="half" idx="1"/>
          </p:nvPr>
        </p:nvSpPr>
        <p:spPr>
          <a:xfrm>
            <a:off x="699654" y="1544782"/>
            <a:ext cx="5395551" cy="4821382"/>
          </a:xfrm>
        </p:spPr>
        <p:txBody>
          <a:bodyPr>
            <a:normAutofit/>
          </a:bodyPr>
          <a:lstStyle/>
          <a:p>
            <a:endParaRPr lang="en-US" dirty="0"/>
          </a:p>
          <a:p>
            <a:r>
              <a:rPr lang="en-US" dirty="0"/>
              <a:t>We have known since the 1950s that statistical prediction is far better than clinical judgment.</a:t>
            </a:r>
          </a:p>
          <a:p>
            <a:r>
              <a:rPr lang="en-US" dirty="0"/>
              <a:t>Statistical approaches enhance diagnostic accuracy compared to clinical judgment alone.</a:t>
            </a:r>
          </a:p>
          <a:p>
            <a:r>
              <a:rPr lang="en-US" dirty="0"/>
              <a:t>Clinical judgment is still required.</a:t>
            </a:r>
          </a:p>
        </p:txBody>
      </p:sp>
      <p:pic>
        <p:nvPicPr>
          <p:cNvPr id="6" name="Content Placeholder 5">
            <a:extLst>
              <a:ext uri="{FF2B5EF4-FFF2-40B4-BE49-F238E27FC236}">
                <a16:creationId xmlns:a16="http://schemas.microsoft.com/office/drawing/2014/main" id="{761A769A-DCB3-EC20-118C-A8177A33C0EF}"/>
              </a:ext>
            </a:extLst>
          </p:cNvPr>
          <p:cNvPicPr>
            <a:picLocks noGrp="1" noChangeAspect="1"/>
          </p:cNvPicPr>
          <p:nvPr>
            <p:ph sz="half" idx="2"/>
          </p:nvPr>
        </p:nvPicPr>
        <p:blipFill>
          <a:blip r:embed="rId2"/>
          <a:stretch>
            <a:fillRect/>
          </a:stretch>
        </p:blipFill>
        <p:spPr>
          <a:xfrm>
            <a:off x="7243322" y="1828800"/>
            <a:ext cx="3055231" cy="4337050"/>
          </a:xfrm>
        </p:spPr>
      </p:pic>
    </p:spTree>
    <p:extLst>
      <p:ext uri="{BB962C8B-B14F-4D97-AF65-F5344CB8AC3E}">
        <p14:creationId xmlns:p14="http://schemas.microsoft.com/office/powerpoint/2010/main" val="262869400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62C68D-E1BD-58F0-B888-05E0959DAEA8}"/>
              </a:ext>
            </a:extLst>
          </p:cNvPr>
          <p:cNvSpPr>
            <a:spLocks noGrp="1"/>
          </p:cNvSpPr>
          <p:nvPr>
            <p:ph type="title"/>
          </p:nvPr>
        </p:nvSpPr>
        <p:spPr/>
        <p:txBody>
          <a:bodyPr/>
          <a:lstStyle/>
          <a:p>
            <a:r>
              <a:rPr lang="en-US" dirty="0"/>
              <a:t>APA Handbook of Intellectual and Developmental Disabilities</a:t>
            </a:r>
          </a:p>
        </p:txBody>
      </p:sp>
      <p:sp>
        <p:nvSpPr>
          <p:cNvPr id="5" name="Content Placeholder 4">
            <a:extLst>
              <a:ext uri="{FF2B5EF4-FFF2-40B4-BE49-F238E27FC236}">
                <a16:creationId xmlns:a16="http://schemas.microsoft.com/office/drawing/2014/main" id="{59957DB9-9EF8-40AB-AA78-7754EFC8B8CB}"/>
              </a:ext>
            </a:extLst>
          </p:cNvPr>
          <p:cNvSpPr>
            <a:spLocks noGrp="1"/>
          </p:cNvSpPr>
          <p:nvPr>
            <p:ph sz="half" idx="1"/>
          </p:nvPr>
        </p:nvSpPr>
        <p:spPr/>
        <p:txBody>
          <a:bodyPr>
            <a:normAutofit fontScale="92500"/>
          </a:bodyPr>
          <a:lstStyle/>
          <a:p>
            <a:r>
              <a:rPr lang="en-US" dirty="0">
                <a:effectLst/>
              </a:rPr>
              <a:t>Farmer, R. G., Farmer, R. L., Schneider, W. J., &amp; McGrew, K. S. (2021). Theories of measurement of intelligence. In L. M. Glidden, L. Abbeduto, L. L. McIntyre, &amp; M. J. Tassé (Eds.), </a:t>
            </a:r>
            <a:r>
              <a:rPr lang="en-US" i="1" dirty="0">
                <a:effectLst/>
              </a:rPr>
              <a:t>APA Handbook of Intellectual and Developmental Disabilities</a:t>
            </a:r>
            <a:r>
              <a:rPr lang="en-US" dirty="0">
                <a:effectLst/>
              </a:rPr>
              <a:t> (Vol. 1, pp. 385–424). American Psychological Association. </a:t>
            </a:r>
          </a:p>
          <a:p>
            <a:endParaRPr lang="en-US" dirty="0"/>
          </a:p>
        </p:txBody>
      </p:sp>
      <p:pic>
        <p:nvPicPr>
          <p:cNvPr id="7" name="Content Placeholder 7">
            <a:extLst>
              <a:ext uri="{FF2B5EF4-FFF2-40B4-BE49-F238E27FC236}">
                <a16:creationId xmlns:a16="http://schemas.microsoft.com/office/drawing/2014/main" id="{1ABDD7D2-4281-5778-70B6-BDF4D8703041}"/>
              </a:ext>
            </a:extLst>
          </p:cNvPr>
          <p:cNvPicPr>
            <a:picLocks noGrp="1" noChangeAspect="1"/>
          </p:cNvPicPr>
          <p:nvPr>
            <p:ph sz="half" idx="2"/>
          </p:nvPr>
        </p:nvPicPr>
        <p:blipFill>
          <a:blip r:embed="rId2"/>
          <a:stretch>
            <a:fillRect/>
          </a:stretch>
        </p:blipFill>
        <p:spPr>
          <a:xfrm>
            <a:off x="7137118" y="1828800"/>
            <a:ext cx="3267640" cy="4337050"/>
          </a:xfrm>
          <a:prstGeom prst="rect">
            <a:avLst/>
          </a:prstGeom>
        </p:spPr>
      </p:pic>
    </p:spTree>
    <p:extLst>
      <p:ext uri="{BB962C8B-B14F-4D97-AF65-F5344CB8AC3E}">
        <p14:creationId xmlns:p14="http://schemas.microsoft.com/office/powerpoint/2010/main" val="50553799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C105D-6649-476B-F245-817AD903814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6FC8F76-6C9A-5003-5CD2-FCFE5B820561}"/>
              </a:ext>
            </a:extLst>
          </p:cNvPr>
          <p:cNvSpPr>
            <a:spLocks noGrp="1"/>
          </p:cNvSpPr>
          <p:nvPr>
            <p:ph type="title"/>
          </p:nvPr>
        </p:nvSpPr>
        <p:spPr/>
        <p:txBody>
          <a:bodyPr/>
          <a:lstStyle/>
          <a:p>
            <a:r>
              <a:rPr lang="en-US" dirty="0"/>
              <a:t>APA Handbook of Intellectual and Developmental Disabilities</a:t>
            </a:r>
          </a:p>
        </p:txBody>
      </p:sp>
      <p:sp>
        <p:nvSpPr>
          <p:cNvPr id="5" name="Content Placeholder 4">
            <a:extLst>
              <a:ext uri="{FF2B5EF4-FFF2-40B4-BE49-F238E27FC236}">
                <a16:creationId xmlns:a16="http://schemas.microsoft.com/office/drawing/2014/main" id="{DAB3E202-8FE9-C182-1A4B-86EC384DE17B}"/>
              </a:ext>
            </a:extLst>
          </p:cNvPr>
          <p:cNvSpPr>
            <a:spLocks noGrp="1"/>
          </p:cNvSpPr>
          <p:nvPr>
            <p:ph sz="half" idx="1"/>
          </p:nvPr>
        </p:nvSpPr>
        <p:spPr/>
        <p:txBody>
          <a:bodyPr>
            <a:normAutofit lnSpcReduction="10000"/>
          </a:bodyPr>
          <a:lstStyle/>
          <a:p>
            <a:r>
              <a:rPr lang="en-US" dirty="0" err="1">
                <a:effectLst/>
              </a:rPr>
              <a:t>Wachs</a:t>
            </a:r>
            <a:r>
              <a:rPr lang="en-US" dirty="0">
                <a:effectLst/>
              </a:rPr>
              <a:t>, T. D., &amp; Gorman, K. S. (2021). Linking poverty and developmental disabilities. In L. M. Glidden, L. Abbeduto, L. L. McIntyre, &amp; M. J. Tassé (Eds.), </a:t>
            </a:r>
            <a:r>
              <a:rPr lang="en-US" i="1" dirty="0">
                <a:effectLst/>
              </a:rPr>
              <a:t>APA handbook of intellectual and developmental disabilities</a:t>
            </a:r>
            <a:r>
              <a:rPr lang="en-US" dirty="0">
                <a:effectLst/>
              </a:rPr>
              <a:t> (Vol. 1, pp. 323–354). American Psychological Association. </a:t>
            </a:r>
          </a:p>
          <a:p>
            <a:endParaRPr lang="en-US" dirty="0"/>
          </a:p>
        </p:txBody>
      </p:sp>
      <p:pic>
        <p:nvPicPr>
          <p:cNvPr id="7" name="Content Placeholder 7">
            <a:extLst>
              <a:ext uri="{FF2B5EF4-FFF2-40B4-BE49-F238E27FC236}">
                <a16:creationId xmlns:a16="http://schemas.microsoft.com/office/drawing/2014/main" id="{86B5F482-8769-E079-E1DE-6F8259A6EE75}"/>
              </a:ext>
            </a:extLst>
          </p:cNvPr>
          <p:cNvPicPr>
            <a:picLocks noGrp="1" noChangeAspect="1"/>
          </p:cNvPicPr>
          <p:nvPr>
            <p:ph sz="half" idx="2"/>
          </p:nvPr>
        </p:nvPicPr>
        <p:blipFill>
          <a:blip r:embed="rId2"/>
          <a:stretch>
            <a:fillRect/>
          </a:stretch>
        </p:blipFill>
        <p:spPr>
          <a:xfrm>
            <a:off x="7137118" y="1828800"/>
            <a:ext cx="3267640" cy="4337050"/>
          </a:xfrm>
          <a:prstGeom prst="rect">
            <a:avLst/>
          </a:prstGeom>
        </p:spPr>
      </p:pic>
    </p:spTree>
    <p:extLst>
      <p:ext uri="{BB962C8B-B14F-4D97-AF65-F5344CB8AC3E}">
        <p14:creationId xmlns:p14="http://schemas.microsoft.com/office/powerpoint/2010/main" val="330931935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43BCB-F3D1-C9FD-A06C-C38D62D03A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E7EE79-8C16-CBF5-86AB-9367418D0169}"/>
              </a:ext>
            </a:extLst>
          </p:cNvPr>
          <p:cNvSpPr>
            <a:spLocks noGrp="1"/>
          </p:cNvSpPr>
          <p:nvPr>
            <p:ph type="title"/>
          </p:nvPr>
        </p:nvSpPr>
        <p:spPr/>
        <p:txBody>
          <a:bodyPr/>
          <a:lstStyle/>
          <a:p>
            <a:r>
              <a:rPr lang="en-US" dirty="0"/>
              <a:t>Are these scores statistically different?</a:t>
            </a:r>
          </a:p>
        </p:txBody>
      </p:sp>
      <p:sp>
        <p:nvSpPr>
          <p:cNvPr id="4" name="Content Placeholder 3">
            <a:extLst>
              <a:ext uri="{FF2B5EF4-FFF2-40B4-BE49-F238E27FC236}">
                <a16:creationId xmlns:a16="http://schemas.microsoft.com/office/drawing/2014/main" id="{30D5F37E-3ABC-0AA3-0FC9-5399CCFDA553}"/>
              </a:ext>
            </a:extLst>
          </p:cNvPr>
          <p:cNvSpPr>
            <a:spLocks noGrp="1"/>
          </p:cNvSpPr>
          <p:nvPr>
            <p:ph sz="half" idx="1"/>
          </p:nvPr>
        </p:nvSpPr>
        <p:spPr>
          <a:xfrm>
            <a:off x="863720" y="1455201"/>
            <a:ext cx="6194839" cy="3264510"/>
          </a:xfrm>
        </p:spPr>
        <p:txBody>
          <a:bodyPr>
            <a:normAutofit/>
          </a:bodyPr>
          <a:lstStyle/>
          <a:p>
            <a:r>
              <a:rPr lang="en-US" dirty="0">
                <a:effectLst/>
              </a:rPr>
              <a:t>E. A. Polloway (Ed.), </a:t>
            </a:r>
            <a:r>
              <a:rPr lang="en-US" i="1" dirty="0">
                <a:effectLst/>
              </a:rPr>
              <a:t>The death penalty and intellectual disability</a:t>
            </a:r>
            <a:r>
              <a:rPr lang="en-US" dirty="0">
                <a:effectLst/>
              </a:rPr>
              <a:t> American Association on Intellectual and Developmental Disabilities. </a:t>
            </a:r>
          </a:p>
          <a:p>
            <a:endParaRPr lang="en-US" dirty="0"/>
          </a:p>
        </p:txBody>
      </p:sp>
      <p:pic>
        <p:nvPicPr>
          <p:cNvPr id="13314" name="Picture 2" descr="The Death Penalty and Intellectual Disability">
            <a:extLst>
              <a:ext uri="{FF2B5EF4-FFF2-40B4-BE49-F238E27FC236}">
                <a16:creationId xmlns:a16="http://schemas.microsoft.com/office/drawing/2014/main" id="{1AF1A8FB-F9F3-66D4-3F6D-9493C8D6C7F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488765" y="1519487"/>
            <a:ext cx="3411178" cy="4872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51462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A01D3-FB4A-7AAD-56E5-D1D232F88BED}"/>
              </a:ext>
            </a:extLst>
          </p:cNvPr>
          <p:cNvSpPr>
            <a:spLocks noGrp="1"/>
          </p:cNvSpPr>
          <p:nvPr>
            <p:ph type="title"/>
          </p:nvPr>
        </p:nvSpPr>
        <p:spPr/>
        <p:txBody>
          <a:bodyPr/>
          <a:lstStyle/>
          <a:p>
            <a:r>
              <a:rPr lang="en-US" dirty="0"/>
              <a:t>Meyers Neuropsychological Battery</a:t>
            </a:r>
          </a:p>
        </p:txBody>
      </p:sp>
      <p:sp>
        <p:nvSpPr>
          <p:cNvPr id="3" name="Content Placeholder 2">
            <a:extLst>
              <a:ext uri="{FF2B5EF4-FFF2-40B4-BE49-F238E27FC236}">
                <a16:creationId xmlns:a16="http://schemas.microsoft.com/office/drawing/2014/main" id="{11BD2CD1-4D6A-5254-3824-527A1AC951C3}"/>
              </a:ext>
            </a:extLst>
          </p:cNvPr>
          <p:cNvSpPr>
            <a:spLocks noGrp="1"/>
          </p:cNvSpPr>
          <p:nvPr>
            <p:ph sz="half" idx="1"/>
          </p:nvPr>
        </p:nvSpPr>
        <p:spPr/>
        <p:txBody>
          <a:bodyPr/>
          <a:lstStyle/>
          <a:p>
            <a:r>
              <a:rPr lang="en-US" dirty="0">
                <a:effectLst/>
              </a:rPr>
              <a:t>Meyers, J. (2025). </a:t>
            </a:r>
            <a:r>
              <a:rPr lang="en-US" i="1" dirty="0">
                <a:effectLst/>
              </a:rPr>
              <a:t>The Meyers Neuropsychological Battery: A Comprehensive Systems Approach to Analyzing and Interpreting Tests for Practicing Clinicians</a:t>
            </a:r>
            <a:r>
              <a:rPr lang="en-US" dirty="0">
                <a:effectLst/>
              </a:rPr>
              <a:t>. Routledge. </a:t>
            </a:r>
          </a:p>
          <a:p>
            <a:r>
              <a:rPr lang="en-US" dirty="0">
                <a:effectLst/>
                <a:hlinkClick r:id="rId2"/>
              </a:rPr>
              <a:t>https://www.meyersneuropsychological.com/</a:t>
            </a:r>
            <a:r>
              <a:rPr lang="en-US" dirty="0">
                <a:effectLst/>
              </a:rPr>
              <a:t>  </a:t>
            </a:r>
          </a:p>
          <a:p>
            <a:endParaRPr lang="en-US" dirty="0"/>
          </a:p>
        </p:txBody>
      </p:sp>
      <p:pic>
        <p:nvPicPr>
          <p:cNvPr id="5" name="Content Placeholder 4">
            <a:extLst>
              <a:ext uri="{FF2B5EF4-FFF2-40B4-BE49-F238E27FC236}">
                <a16:creationId xmlns:a16="http://schemas.microsoft.com/office/drawing/2014/main" id="{6F9C11C6-F35E-CE35-E21E-07F7671405AB}"/>
              </a:ext>
            </a:extLst>
          </p:cNvPr>
          <p:cNvPicPr>
            <a:picLocks noGrp="1" noChangeAspect="1"/>
          </p:cNvPicPr>
          <p:nvPr>
            <p:ph sz="half" idx="2"/>
          </p:nvPr>
        </p:nvPicPr>
        <p:blipFill>
          <a:blip r:embed="rId3"/>
          <a:stretch>
            <a:fillRect/>
          </a:stretch>
        </p:blipFill>
        <p:spPr>
          <a:xfrm>
            <a:off x="7306682" y="1828800"/>
            <a:ext cx="2928511" cy="4337050"/>
          </a:xfrm>
          <a:prstGeom prst="rect">
            <a:avLst/>
          </a:prstGeom>
        </p:spPr>
      </p:pic>
    </p:spTree>
    <p:extLst>
      <p:ext uri="{BB962C8B-B14F-4D97-AF65-F5344CB8AC3E}">
        <p14:creationId xmlns:p14="http://schemas.microsoft.com/office/powerpoint/2010/main" val="216495918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B33D9-CB87-370D-3B1A-23FB6F6AD1CF}"/>
              </a:ext>
            </a:extLst>
          </p:cNvPr>
          <p:cNvSpPr>
            <a:spLocks noGrp="1"/>
          </p:cNvSpPr>
          <p:nvPr>
            <p:ph type="title"/>
          </p:nvPr>
        </p:nvSpPr>
        <p:spPr/>
        <p:txBody>
          <a:bodyPr/>
          <a:lstStyle/>
          <a:p>
            <a:r>
              <a:rPr lang="en-US" dirty="0"/>
              <a:t>W. Joel Schneider</a:t>
            </a:r>
          </a:p>
        </p:txBody>
      </p:sp>
      <p:sp>
        <p:nvSpPr>
          <p:cNvPr id="3" name="Content Placeholder 2">
            <a:extLst>
              <a:ext uri="{FF2B5EF4-FFF2-40B4-BE49-F238E27FC236}">
                <a16:creationId xmlns:a16="http://schemas.microsoft.com/office/drawing/2014/main" id="{F77CFBA3-C83C-654A-5338-7201637E4A37}"/>
              </a:ext>
            </a:extLst>
          </p:cNvPr>
          <p:cNvSpPr>
            <a:spLocks noGrp="1"/>
          </p:cNvSpPr>
          <p:nvPr>
            <p:ph sz="half" idx="1"/>
          </p:nvPr>
        </p:nvSpPr>
        <p:spPr/>
        <p:txBody>
          <a:bodyPr/>
          <a:lstStyle/>
          <a:p>
            <a:r>
              <a:rPr lang="en-US" dirty="0">
                <a:hlinkClick r:id="rId2"/>
              </a:rPr>
              <a:t>https://assessingpsyche.wordpress.com/about-me/</a:t>
            </a:r>
          </a:p>
          <a:p>
            <a:r>
              <a:rPr lang="en-US" dirty="0">
                <a:hlinkClick r:id="rId2"/>
              </a:rPr>
              <a:t>https://osf.io/nyxfg/</a:t>
            </a:r>
          </a:p>
          <a:p>
            <a:r>
              <a:rPr lang="en-US" dirty="0">
                <a:hlinkClick r:id="rId2"/>
              </a:rPr>
              <a:t>https://wjschne.github.io/</a:t>
            </a:r>
            <a:endParaRPr lang="en-US" dirty="0"/>
          </a:p>
          <a:p>
            <a:r>
              <a:rPr lang="en-US" dirty="0">
                <a:hlinkClick r:id="rId3"/>
              </a:rPr>
              <a:t>https://www.temple.edu/about/faculty-staff/w-joel-schneider-tuh42402</a:t>
            </a:r>
            <a:r>
              <a:rPr lang="en-US" dirty="0"/>
              <a:t>  </a:t>
            </a:r>
          </a:p>
          <a:p>
            <a:endParaRPr lang="en-US" dirty="0"/>
          </a:p>
        </p:txBody>
      </p:sp>
      <p:pic>
        <p:nvPicPr>
          <p:cNvPr id="1026" name="Picture 2">
            <a:extLst>
              <a:ext uri="{FF2B5EF4-FFF2-40B4-BE49-F238E27FC236}">
                <a16:creationId xmlns:a16="http://schemas.microsoft.com/office/drawing/2014/main" id="{DA01C4B7-0DEE-754D-6B1F-4BFE0171CB8A}"/>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602413" y="1828800"/>
            <a:ext cx="4337050" cy="433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43921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4766D-3D27-0BBF-0F71-A7A81CE015DC}"/>
              </a:ext>
            </a:extLst>
          </p:cNvPr>
          <p:cNvSpPr>
            <a:spLocks noGrp="1"/>
          </p:cNvSpPr>
          <p:nvPr>
            <p:ph type="title"/>
          </p:nvPr>
        </p:nvSpPr>
        <p:spPr/>
        <p:txBody>
          <a:bodyPr/>
          <a:lstStyle/>
          <a:p>
            <a:r>
              <a:rPr lang="en-US" dirty="0"/>
              <a:t>Kevin McGrew</a:t>
            </a:r>
          </a:p>
        </p:txBody>
      </p:sp>
      <p:sp>
        <p:nvSpPr>
          <p:cNvPr id="3" name="Content Placeholder 2">
            <a:extLst>
              <a:ext uri="{FF2B5EF4-FFF2-40B4-BE49-F238E27FC236}">
                <a16:creationId xmlns:a16="http://schemas.microsoft.com/office/drawing/2014/main" id="{876DDF62-0DAF-54E3-5E08-D7606FAC8012}"/>
              </a:ext>
            </a:extLst>
          </p:cNvPr>
          <p:cNvSpPr>
            <a:spLocks noGrp="1"/>
          </p:cNvSpPr>
          <p:nvPr>
            <p:ph sz="half" idx="1"/>
          </p:nvPr>
        </p:nvSpPr>
        <p:spPr/>
        <p:txBody>
          <a:bodyPr/>
          <a:lstStyle/>
          <a:p>
            <a:r>
              <a:rPr lang="en-US" dirty="0">
                <a:solidFill>
                  <a:srgbClr val="0000FF"/>
                </a:solidFill>
                <a:hlinkClick r:id="rId2">
                  <a:extLst>
                    <a:ext uri="{A12FA001-AC4F-418D-AE19-62706E023703}">
                      <ahyp:hlinkClr xmlns:ahyp="http://schemas.microsoft.com/office/drawing/2018/hyperlinkcolor" val="tx"/>
                    </a:ext>
                  </a:extLst>
                </a:hlinkClick>
              </a:rPr>
              <a:t>http://www.iqscorner.com/</a:t>
            </a:r>
            <a:endParaRPr lang="en-US" dirty="0"/>
          </a:p>
          <a:p>
            <a:endParaRPr lang="en-US" dirty="0"/>
          </a:p>
          <a:p>
            <a:r>
              <a:rPr lang="en-US" dirty="0"/>
              <a:t>First author of the Woodcock Johnson 5</a:t>
            </a:r>
          </a:p>
        </p:txBody>
      </p:sp>
      <p:pic>
        <p:nvPicPr>
          <p:cNvPr id="2052" name="Picture 4" descr="My Photo">
            <a:extLst>
              <a:ext uri="{FF2B5EF4-FFF2-40B4-BE49-F238E27FC236}">
                <a16:creationId xmlns:a16="http://schemas.microsoft.com/office/drawing/2014/main" id="{ECAB068C-E525-40BE-9341-72EFEC1E1C9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308166" y="1851926"/>
            <a:ext cx="2982351" cy="4374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16540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94E484F-496E-F257-6DE0-2D7A77B630F3}"/>
              </a:ext>
            </a:extLst>
          </p:cNvPr>
          <p:cNvSpPr>
            <a:spLocks noGrp="1"/>
          </p:cNvSpPr>
          <p:nvPr>
            <p:ph/>
          </p:nvPr>
        </p:nvSpPr>
        <p:spPr/>
        <p:txBody>
          <a:bodyPr/>
          <a:lstStyle/>
          <a:p>
            <a:pPr algn="ctr"/>
            <a:endParaRPr lang="en-US" dirty="0"/>
          </a:p>
          <a:p>
            <a:pPr algn="ctr"/>
            <a:endParaRPr lang="en-US" dirty="0"/>
          </a:p>
          <a:p>
            <a:pPr algn="ctr"/>
            <a:endParaRPr lang="en-US" dirty="0"/>
          </a:p>
          <a:p>
            <a:pPr marL="0" indent="3657600">
              <a:buNone/>
            </a:pPr>
            <a:r>
              <a:rPr lang="en-US" dirty="0"/>
              <a:t>Dale G. Watson, Ph.D.</a:t>
            </a:r>
          </a:p>
          <a:p>
            <a:pPr marL="0" indent="3657600">
              <a:buNone/>
            </a:pPr>
            <a:r>
              <a:rPr lang="en-US" dirty="0"/>
              <a:t>3377 Deer Valley Road, PMB 310</a:t>
            </a:r>
          </a:p>
          <a:p>
            <a:pPr marL="0" indent="3657600">
              <a:buNone/>
            </a:pPr>
            <a:r>
              <a:rPr lang="en-US" dirty="0"/>
              <a:t>Antioch, CA 94531</a:t>
            </a:r>
          </a:p>
          <a:p>
            <a:pPr marL="0" indent="3657600">
              <a:buNone/>
            </a:pPr>
            <a:r>
              <a:rPr lang="en-US" dirty="0">
                <a:hlinkClick r:id="rId2"/>
              </a:rPr>
              <a:t>watson.dale@comcast.net</a:t>
            </a:r>
            <a:endParaRPr lang="en-US" dirty="0"/>
          </a:p>
          <a:p>
            <a:pPr marL="0" indent="3657600">
              <a:buNone/>
            </a:pPr>
            <a:r>
              <a:rPr lang="en-US" dirty="0"/>
              <a:t>866-536-5301</a:t>
            </a:r>
          </a:p>
        </p:txBody>
      </p:sp>
      <p:sp>
        <p:nvSpPr>
          <p:cNvPr id="2" name="TextBox 1">
            <a:extLst>
              <a:ext uri="{FF2B5EF4-FFF2-40B4-BE49-F238E27FC236}">
                <a16:creationId xmlns:a16="http://schemas.microsoft.com/office/drawing/2014/main" id="{DF93A39D-A96B-CECB-AF63-DB7811468DA3}"/>
              </a:ext>
            </a:extLst>
          </p:cNvPr>
          <p:cNvSpPr txBox="1"/>
          <p:nvPr/>
        </p:nvSpPr>
        <p:spPr>
          <a:xfrm>
            <a:off x="1033975" y="5183945"/>
            <a:ext cx="9938825" cy="769441"/>
          </a:xfrm>
          <a:prstGeom prst="rect">
            <a:avLst/>
          </a:prstGeom>
          <a:noFill/>
        </p:spPr>
        <p:txBody>
          <a:bodyPr wrap="square" rtlCol="0">
            <a:spAutoFit/>
          </a:bodyPr>
          <a:lstStyle/>
          <a:p>
            <a:r>
              <a:rPr lang="en-US" sz="4400" dirty="0">
                <a:solidFill>
                  <a:schemeClr val="bg2"/>
                </a:solidFill>
              </a:rPr>
              <a:t>Questions?</a:t>
            </a:r>
          </a:p>
        </p:txBody>
      </p:sp>
    </p:spTree>
    <p:extLst>
      <p:ext uri="{BB962C8B-B14F-4D97-AF65-F5344CB8AC3E}">
        <p14:creationId xmlns:p14="http://schemas.microsoft.com/office/powerpoint/2010/main" val="320176585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3EEEFC4-6975-D0F4-E950-00BE1881D1D3}"/>
              </a:ext>
            </a:extLst>
          </p:cNvPr>
          <p:cNvSpPr>
            <a:spLocks noGrp="1"/>
          </p:cNvSpPr>
          <p:nvPr>
            <p:ph type="title"/>
          </p:nvPr>
        </p:nvSpPr>
        <p:spPr>
          <a:xfrm>
            <a:off x="0" y="2953"/>
            <a:ext cx="12190413" cy="1482175"/>
          </a:xfrm>
        </p:spPr>
        <p:txBody>
          <a:bodyPr anchor="ctr">
            <a:normAutofit/>
          </a:bodyPr>
          <a:lstStyle/>
          <a:p>
            <a:r>
              <a:rPr lang="en-US" dirty="0"/>
              <a:t>Evidence-Based Neuropsychology 3.0</a:t>
            </a:r>
          </a:p>
        </p:txBody>
      </p:sp>
      <p:sp>
        <p:nvSpPr>
          <p:cNvPr id="18" name="Content Placeholder 3">
            <a:extLst>
              <a:ext uri="{FF2B5EF4-FFF2-40B4-BE49-F238E27FC236}">
                <a16:creationId xmlns:a16="http://schemas.microsoft.com/office/drawing/2014/main" id="{E942F9D0-EED7-F6A3-793D-8B4CADF16158}"/>
              </a:ext>
            </a:extLst>
          </p:cNvPr>
          <p:cNvSpPr>
            <a:spLocks noGrp="1"/>
          </p:cNvSpPr>
          <p:nvPr>
            <p:ph sz="half" idx="1"/>
          </p:nvPr>
        </p:nvSpPr>
        <p:spPr>
          <a:xfrm>
            <a:off x="838201" y="1828800"/>
            <a:ext cx="5180400" cy="4337298"/>
          </a:xfrm>
        </p:spPr>
        <p:txBody>
          <a:bodyPr>
            <a:normAutofit/>
          </a:bodyPr>
          <a:lstStyle/>
          <a:p>
            <a:r>
              <a:rPr lang="en-US" b="0" i="0" u="none" strike="noStrike" baseline="0" dirty="0"/>
              <a:t>Bilder in 2011 argued that “Neuropsychology is poised for transformations of its concepts and methods, leveraging advances in neuroimaging, the human genome project, psychometric theory, and information technologies.”</a:t>
            </a:r>
          </a:p>
          <a:p>
            <a:endParaRPr lang="en-US" dirty="0"/>
          </a:p>
        </p:txBody>
      </p:sp>
      <p:pic>
        <p:nvPicPr>
          <p:cNvPr id="13" name="Content Placeholder 12">
            <a:extLst>
              <a:ext uri="{FF2B5EF4-FFF2-40B4-BE49-F238E27FC236}">
                <a16:creationId xmlns:a16="http://schemas.microsoft.com/office/drawing/2014/main" id="{17F0FF83-2B40-0644-90C4-A0733CE867AE}"/>
              </a:ext>
            </a:extLst>
          </p:cNvPr>
          <p:cNvPicPr>
            <a:picLocks noGrp="1" noChangeAspect="1"/>
          </p:cNvPicPr>
          <p:nvPr>
            <p:ph sz="half" idx="2"/>
          </p:nvPr>
        </p:nvPicPr>
        <p:blipFill>
          <a:blip r:embed="rId2"/>
          <a:stretch>
            <a:fillRect/>
          </a:stretch>
        </p:blipFill>
        <p:spPr>
          <a:xfrm>
            <a:off x="7307415" y="1828800"/>
            <a:ext cx="3401067" cy="4611617"/>
          </a:xfrm>
          <a:noFill/>
        </p:spPr>
      </p:pic>
    </p:spTree>
    <p:extLst>
      <p:ext uri="{BB962C8B-B14F-4D97-AF65-F5344CB8AC3E}">
        <p14:creationId xmlns:p14="http://schemas.microsoft.com/office/powerpoint/2010/main" val="270637563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CG_TEMPLATE_SHAPE" val="TEXT_SLIDE_TITLE"/>
</p:tagLst>
</file>

<file path=ppt/tags/tag10.xml><?xml version="1.0" encoding="utf-8"?>
<p:tagLst xmlns:a="http://schemas.openxmlformats.org/drawingml/2006/main" xmlns:r="http://schemas.openxmlformats.org/officeDocument/2006/relationships" xmlns:p="http://schemas.openxmlformats.org/presentationml/2006/main">
  <p:tag name="CG_TEMPLATE_SHAPE" val="SECTION_HEADER_SLIDE_SUB_TITLE"/>
</p:tagLst>
</file>

<file path=ppt/tags/tag11.xml><?xml version="1.0" encoding="utf-8"?>
<p:tagLst xmlns:a="http://schemas.openxmlformats.org/drawingml/2006/main" xmlns:r="http://schemas.openxmlformats.org/officeDocument/2006/relationships" xmlns:p="http://schemas.openxmlformats.org/presentationml/2006/main">
  <p:tag name="CG_TEMPLATE_SHAPE" val="CONTENT_SLIDE_NON_TITLE_BACKDROP"/>
</p:tagLst>
</file>

<file path=ppt/tags/tag12.xml><?xml version="1.0" encoding="utf-8"?>
<p:tagLst xmlns:a="http://schemas.openxmlformats.org/drawingml/2006/main" xmlns:r="http://schemas.openxmlformats.org/officeDocument/2006/relationships" xmlns:p="http://schemas.openxmlformats.org/presentationml/2006/main">
  <p:tag name="CG_TEMPLATE_SHAPE" val="CONTENT_SLIDE_TITLE"/>
</p:tagLst>
</file>

<file path=ppt/tags/tag13.xml><?xml version="1.0" encoding="utf-8"?>
<p:tagLst xmlns:a="http://schemas.openxmlformats.org/drawingml/2006/main" xmlns:r="http://schemas.openxmlformats.org/officeDocument/2006/relationships" xmlns:p="http://schemas.openxmlformats.org/presentationml/2006/main">
  <p:tag name="CG_TEMPLATE_SHAPE" val="CONTENT_SLIDE_NON_TITLE_BACKDROP"/>
</p:tagLst>
</file>

<file path=ppt/tags/tag14.xml><?xml version="1.0" encoding="utf-8"?>
<p:tagLst xmlns:a="http://schemas.openxmlformats.org/drawingml/2006/main" xmlns:r="http://schemas.openxmlformats.org/officeDocument/2006/relationships" xmlns:p="http://schemas.openxmlformats.org/presentationml/2006/main">
  <p:tag name="CG_TEMPLATE_SHAPE" val="CONTENT_SLIDE_TITLE"/>
</p:tagLst>
</file>

<file path=ppt/tags/tag15.xml><?xml version="1.0" encoding="utf-8"?>
<p:tagLst xmlns:a="http://schemas.openxmlformats.org/drawingml/2006/main" xmlns:r="http://schemas.openxmlformats.org/officeDocument/2006/relationships" xmlns:p="http://schemas.openxmlformats.org/presentationml/2006/main">
  <p:tag name="CG_TEMPLATE_SHAPE" val="CONTENT_SLIDE_NON_TITLE_BACKDROP"/>
</p:tagLst>
</file>

<file path=ppt/tags/tag16.xml><?xml version="1.0" encoding="utf-8"?>
<p:tagLst xmlns:a="http://schemas.openxmlformats.org/drawingml/2006/main" xmlns:r="http://schemas.openxmlformats.org/officeDocument/2006/relationships" xmlns:p="http://schemas.openxmlformats.org/presentationml/2006/main">
  <p:tag name="CG_TEMPLATE_SHAPE" val="CONTENT_SLIDE_TITLE"/>
</p:tagLst>
</file>

<file path=ppt/tags/tag17.xml><?xml version="1.0" encoding="utf-8"?>
<p:tagLst xmlns:a="http://schemas.openxmlformats.org/drawingml/2006/main" xmlns:r="http://schemas.openxmlformats.org/officeDocument/2006/relationships" xmlns:p="http://schemas.openxmlformats.org/presentationml/2006/main">
  <p:tag name="CG_TEMPLATE_SHAPE" val="CONTENT_SLIDE_NON_TITLE_BACKDROP"/>
</p:tagLst>
</file>

<file path=ppt/tags/tag18.xml><?xml version="1.0" encoding="utf-8"?>
<p:tagLst xmlns:a="http://schemas.openxmlformats.org/drawingml/2006/main" xmlns:r="http://schemas.openxmlformats.org/officeDocument/2006/relationships" xmlns:p="http://schemas.openxmlformats.org/presentationml/2006/main">
  <p:tag name="CG_TEMPLATE_SHAPE" val="CONTENT_SLIDE_NON_TITLE_BACKDROP"/>
</p:tagLst>
</file>

<file path=ppt/tags/tag19.xml><?xml version="1.0" encoding="utf-8"?>
<p:tagLst xmlns:a="http://schemas.openxmlformats.org/drawingml/2006/main" xmlns:r="http://schemas.openxmlformats.org/officeDocument/2006/relationships" xmlns:p="http://schemas.openxmlformats.org/presentationml/2006/main">
  <p:tag name="CG_TEMPLATE_SHAPE" val="CONTENT_SLIDE_TITLE"/>
</p:tagLst>
</file>

<file path=ppt/tags/tag2.xml><?xml version="1.0" encoding="utf-8"?>
<p:tagLst xmlns:a="http://schemas.openxmlformats.org/drawingml/2006/main" xmlns:r="http://schemas.openxmlformats.org/officeDocument/2006/relationships" xmlns:p="http://schemas.openxmlformats.org/presentationml/2006/main">
  <p:tag name="CG_TEMPLATE_SHAPE" val="TEXT_SLIDE_BULLET"/>
</p:tagLst>
</file>

<file path=ppt/tags/tag20.xml><?xml version="1.0" encoding="utf-8"?>
<p:tagLst xmlns:a="http://schemas.openxmlformats.org/drawingml/2006/main" xmlns:r="http://schemas.openxmlformats.org/officeDocument/2006/relationships" xmlns:p="http://schemas.openxmlformats.org/presentationml/2006/main">
  <p:tag name="CG_TEMPLATE_SHAPE" val="CONTENT_SLIDE_NON_TITLE_BACKDROP"/>
</p:tagLst>
</file>

<file path=ppt/tags/tag21.xml><?xml version="1.0" encoding="utf-8"?>
<p:tagLst xmlns:a="http://schemas.openxmlformats.org/drawingml/2006/main" xmlns:r="http://schemas.openxmlformats.org/officeDocument/2006/relationships" xmlns:p="http://schemas.openxmlformats.org/presentationml/2006/main">
  <p:tag name="CG_TEMPLATE_SHAPE" val="CONTENT_SLIDE_TITLE"/>
</p:tagLst>
</file>

<file path=ppt/tags/tag22.xml><?xml version="1.0" encoding="utf-8"?>
<p:tagLst xmlns:a="http://schemas.openxmlformats.org/drawingml/2006/main" xmlns:r="http://schemas.openxmlformats.org/officeDocument/2006/relationships" xmlns:p="http://schemas.openxmlformats.org/presentationml/2006/main">
  <p:tag name="CG_TEMPLATE_SHAPE" val="CONTENT_SLIDE_NON_TITLE_BACKDROP"/>
</p:tagLst>
</file>

<file path=ppt/tags/tag23.xml><?xml version="1.0" encoding="utf-8"?>
<p:tagLst xmlns:a="http://schemas.openxmlformats.org/drawingml/2006/main" xmlns:r="http://schemas.openxmlformats.org/officeDocument/2006/relationships" xmlns:p="http://schemas.openxmlformats.org/presentationml/2006/main">
  <p:tag name="CG_TEMPLATE_SHAPE" val="CONTENT_SLIDE_TITLE"/>
</p:tagLst>
</file>

<file path=ppt/tags/tag24.xml><?xml version="1.0" encoding="utf-8"?>
<p:tagLst xmlns:a="http://schemas.openxmlformats.org/drawingml/2006/main" xmlns:r="http://schemas.openxmlformats.org/officeDocument/2006/relationships" xmlns:p="http://schemas.openxmlformats.org/presentationml/2006/main">
  <p:tag name="CG_TEMPLATE_SHAPE" val="DIAGRAM_VENN"/>
</p:tagLst>
</file>

<file path=ppt/tags/tag25.xml><?xml version="1.0" encoding="utf-8"?>
<p:tagLst xmlns:a="http://schemas.openxmlformats.org/drawingml/2006/main" xmlns:r="http://schemas.openxmlformats.org/officeDocument/2006/relationships" xmlns:p="http://schemas.openxmlformats.org/presentationml/2006/main">
  <p:tag name="CG_TEMPLATE_SHAPE" val="CONTENT_SLIDE_NON_TITLE_BACKDROP"/>
</p:tagLst>
</file>

<file path=ppt/tags/tag26.xml><?xml version="1.0" encoding="utf-8"?>
<p:tagLst xmlns:a="http://schemas.openxmlformats.org/drawingml/2006/main" xmlns:r="http://schemas.openxmlformats.org/officeDocument/2006/relationships" xmlns:p="http://schemas.openxmlformats.org/presentationml/2006/main">
  <p:tag name="CG_TEMPLATE_SHAPE" val="CONTENT_SLIDE_TITLE"/>
</p:tagLst>
</file>

<file path=ppt/tags/tag27.xml><?xml version="1.0" encoding="utf-8"?>
<p:tagLst xmlns:a="http://schemas.openxmlformats.org/drawingml/2006/main" xmlns:r="http://schemas.openxmlformats.org/officeDocument/2006/relationships" xmlns:p="http://schemas.openxmlformats.org/presentationml/2006/main">
  <p:tag name="CG_TEMPLATE_SHAPE" val="DIAGRAM_3STEP_FUNNEL"/>
</p:tagLst>
</file>

<file path=ppt/tags/tag28.xml><?xml version="1.0" encoding="utf-8"?>
<p:tagLst xmlns:a="http://schemas.openxmlformats.org/drawingml/2006/main" xmlns:r="http://schemas.openxmlformats.org/officeDocument/2006/relationships" xmlns:p="http://schemas.openxmlformats.org/presentationml/2006/main">
  <p:tag name="CG_TEMPLATE_SHAPE" val="CONTENT_SLIDE_NON_TITLE_BACKDROP"/>
</p:tagLst>
</file>

<file path=ppt/tags/tag29.xml><?xml version="1.0" encoding="utf-8"?>
<p:tagLst xmlns:a="http://schemas.openxmlformats.org/drawingml/2006/main" xmlns:r="http://schemas.openxmlformats.org/officeDocument/2006/relationships" xmlns:p="http://schemas.openxmlformats.org/presentationml/2006/main">
  <p:tag name="CG_TEMPLATE_SHAPE" val="CONTENT_SLIDE_TITLE"/>
</p:tagLst>
</file>

<file path=ppt/tags/tag3.xml><?xml version="1.0" encoding="utf-8"?>
<p:tagLst xmlns:a="http://schemas.openxmlformats.org/drawingml/2006/main" xmlns:r="http://schemas.openxmlformats.org/officeDocument/2006/relationships" xmlns:p="http://schemas.openxmlformats.org/presentationml/2006/main">
  <p:tag name="CG_TEMPLATE_SHAPE" val="TITLE_SLIDE_TITLE"/>
</p:tagLst>
</file>

<file path=ppt/tags/tag30.xml><?xml version="1.0" encoding="utf-8"?>
<p:tagLst xmlns:a="http://schemas.openxmlformats.org/drawingml/2006/main" xmlns:r="http://schemas.openxmlformats.org/officeDocument/2006/relationships" xmlns:p="http://schemas.openxmlformats.org/presentationml/2006/main">
  <p:tag name="CG_TEMPLATE_SHAPE" val="DIAGRAM_MANAGED_PROCESS"/>
</p:tagLst>
</file>

<file path=ppt/tags/tag31.xml><?xml version="1.0" encoding="utf-8"?>
<p:tagLst xmlns:a="http://schemas.openxmlformats.org/drawingml/2006/main" xmlns:r="http://schemas.openxmlformats.org/officeDocument/2006/relationships" xmlns:p="http://schemas.openxmlformats.org/presentationml/2006/main">
  <p:tag name="CG_TEMPLATE_SHAPE" val="CONTENT_SLIDE_NON_TITLE_BACKDROP"/>
</p:tagLst>
</file>

<file path=ppt/tags/tag32.xml><?xml version="1.0" encoding="utf-8"?>
<p:tagLst xmlns:a="http://schemas.openxmlformats.org/drawingml/2006/main" xmlns:r="http://schemas.openxmlformats.org/officeDocument/2006/relationships" xmlns:p="http://schemas.openxmlformats.org/presentationml/2006/main">
  <p:tag name="CG_TEMPLATE_SHAPE" val="CONTENT_SLIDE_TITLE"/>
</p:tagLst>
</file>

<file path=ppt/tags/tag33.xml><?xml version="1.0" encoding="utf-8"?>
<p:tagLst xmlns:a="http://schemas.openxmlformats.org/drawingml/2006/main" xmlns:r="http://schemas.openxmlformats.org/officeDocument/2006/relationships" xmlns:p="http://schemas.openxmlformats.org/presentationml/2006/main">
  <p:tag name="CG_TEMPLATE_SHAPE" val="DIAGRAM_5LEVEL_PYRAMID"/>
</p:tagLst>
</file>

<file path=ppt/tags/tag34.xml><?xml version="1.0" encoding="utf-8"?>
<p:tagLst xmlns:a="http://schemas.openxmlformats.org/drawingml/2006/main" xmlns:r="http://schemas.openxmlformats.org/officeDocument/2006/relationships" xmlns:p="http://schemas.openxmlformats.org/presentationml/2006/main">
  <p:tag name="CG_TEMPLATE_SHAPE" val="CONTENT_SLIDE_NON_TITLE_BACKDROP"/>
</p:tagLst>
</file>

<file path=ppt/tags/tag35.xml><?xml version="1.0" encoding="utf-8"?>
<p:tagLst xmlns:a="http://schemas.openxmlformats.org/drawingml/2006/main" xmlns:r="http://schemas.openxmlformats.org/officeDocument/2006/relationships" xmlns:p="http://schemas.openxmlformats.org/presentationml/2006/main">
  <p:tag name="CG_TEMPLATE_SHAPE" val="CONTENT_SLIDE_TITLE"/>
</p:tagLst>
</file>

<file path=ppt/tags/tag36.xml><?xml version="1.0" encoding="utf-8"?>
<p:tagLst xmlns:a="http://schemas.openxmlformats.org/drawingml/2006/main" xmlns:r="http://schemas.openxmlformats.org/officeDocument/2006/relationships" xmlns:p="http://schemas.openxmlformats.org/presentationml/2006/main">
  <p:tag name="CG_TEMPLATE_SHAPE" val="CONTENT_SLIDE_NON_TITLE_BACKDROP"/>
</p:tagLst>
</file>

<file path=ppt/tags/tag37.xml><?xml version="1.0" encoding="utf-8"?>
<p:tagLst xmlns:a="http://schemas.openxmlformats.org/drawingml/2006/main" xmlns:r="http://schemas.openxmlformats.org/officeDocument/2006/relationships" xmlns:p="http://schemas.openxmlformats.org/presentationml/2006/main">
  <p:tag name="CG_TEMPLATE_SHAPE" val="CONTENT_SLIDE_TITLE"/>
</p:tagLst>
</file>

<file path=ppt/tags/tag38.xml><?xml version="1.0" encoding="utf-8"?>
<p:tagLst xmlns:a="http://schemas.openxmlformats.org/drawingml/2006/main" xmlns:r="http://schemas.openxmlformats.org/officeDocument/2006/relationships" xmlns:p="http://schemas.openxmlformats.org/presentationml/2006/main">
  <p:tag name="CG_TEMPLATE_SHAPE" val="DIAGRAM_5STEPS_TO_SUCCESS"/>
</p:tagLst>
</file>

<file path=ppt/tags/tag39.xml><?xml version="1.0" encoding="utf-8"?>
<p:tagLst xmlns:a="http://schemas.openxmlformats.org/drawingml/2006/main" xmlns:r="http://schemas.openxmlformats.org/officeDocument/2006/relationships" xmlns:p="http://schemas.openxmlformats.org/presentationml/2006/main">
  <p:tag name="CG_TEMPLATE_SHAPE" val="CONTENT_SLIDE_NON_TITLE_BACKDROP"/>
</p:tagLst>
</file>

<file path=ppt/tags/tag4.xml><?xml version="1.0" encoding="utf-8"?>
<p:tagLst xmlns:a="http://schemas.openxmlformats.org/drawingml/2006/main" xmlns:r="http://schemas.openxmlformats.org/officeDocument/2006/relationships" xmlns:p="http://schemas.openxmlformats.org/presentationml/2006/main">
  <p:tag name="CG_TEMPLATE_SHAPE" val="TITLE_SLIDE_SUB_TITLE"/>
</p:tagLst>
</file>

<file path=ppt/tags/tag40.xml><?xml version="1.0" encoding="utf-8"?>
<p:tagLst xmlns:a="http://schemas.openxmlformats.org/drawingml/2006/main" xmlns:r="http://schemas.openxmlformats.org/officeDocument/2006/relationships" xmlns:p="http://schemas.openxmlformats.org/presentationml/2006/main">
  <p:tag name="CG_TEMPLATE_SHAPE" val="CONTENT_SLIDE_TITLE"/>
</p:tagLst>
</file>

<file path=ppt/tags/tag41.xml><?xml version="1.0" encoding="utf-8"?>
<p:tagLst xmlns:a="http://schemas.openxmlformats.org/drawingml/2006/main" xmlns:r="http://schemas.openxmlformats.org/officeDocument/2006/relationships" xmlns:p="http://schemas.openxmlformats.org/presentationml/2006/main">
  <p:tag name="CG_TEMPLATE_SHAPE" val="DIAGRAM_CIRCULAR_APPROACH"/>
</p:tagLst>
</file>

<file path=ppt/tags/tag5.xml><?xml version="1.0" encoding="utf-8"?>
<p:tagLst xmlns:a="http://schemas.openxmlformats.org/drawingml/2006/main" xmlns:r="http://schemas.openxmlformats.org/officeDocument/2006/relationships" xmlns:p="http://schemas.openxmlformats.org/presentationml/2006/main">
  <p:tag name="CG_TEMPLATE_SHAPE" val="CONTENT_SLIDE_NON_TITLE_BACKDROP"/>
</p:tagLst>
</file>

<file path=ppt/tags/tag6.xml><?xml version="1.0" encoding="utf-8"?>
<p:tagLst xmlns:a="http://schemas.openxmlformats.org/drawingml/2006/main" xmlns:r="http://schemas.openxmlformats.org/officeDocument/2006/relationships" xmlns:p="http://schemas.openxmlformats.org/presentationml/2006/main">
  <p:tag name="CG_TEMPLATE_SHAPE" val="CONTENT_SLIDE_TITLE"/>
</p:tagLst>
</file>

<file path=ppt/tags/tag7.xml><?xml version="1.0" encoding="utf-8"?>
<p:tagLst xmlns:a="http://schemas.openxmlformats.org/drawingml/2006/main" xmlns:r="http://schemas.openxmlformats.org/officeDocument/2006/relationships" xmlns:p="http://schemas.openxmlformats.org/presentationml/2006/main">
  <p:tag name="CG_TEMPLATE_SHAPE" val="CONTENT_SLIDE_NON_TITLE_BACKDROP"/>
</p:tagLst>
</file>

<file path=ppt/tags/tag8.xml><?xml version="1.0" encoding="utf-8"?>
<p:tagLst xmlns:a="http://schemas.openxmlformats.org/drawingml/2006/main" xmlns:r="http://schemas.openxmlformats.org/officeDocument/2006/relationships" xmlns:p="http://schemas.openxmlformats.org/presentationml/2006/main">
  <p:tag name="CG_TEMPLATE_SHAPE" val="CONTENT_SLIDE_TITLE"/>
</p:tagLst>
</file>

<file path=ppt/tags/tag9.xml><?xml version="1.0" encoding="utf-8"?>
<p:tagLst xmlns:a="http://schemas.openxmlformats.org/drawingml/2006/main" xmlns:r="http://schemas.openxmlformats.org/officeDocument/2006/relationships" xmlns:p="http://schemas.openxmlformats.org/presentationml/2006/main">
  <p:tag name="CG_TEMPLATE_SHAPE" val="SECTION_HEADER_SLIDE_TITLE"/>
</p:tagLst>
</file>

<file path=ppt/theme/theme1.xml><?xml version="1.0" encoding="utf-8"?>
<a:theme xmlns:a="http://schemas.openxmlformats.org/drawingml/2006/main" name="Studio_background_Crystal_Template_inonilpio_u66x.v6_2.w">
  <a:themeElements>
    <a:clrScheme name="CrystalColor43">
      <a:dk1>
        <a:sysClr val="windowText" lastClr="000000"/>
      </a:dk1>
      <a:lt1>
        <a:sysClr val="window" lastClr="FFFFFF"/>
      </a:lt1>
      <a:dk2>
        <a:srgbClr val="808080"/>
      </a:dk2>
      <a:lt2>
        <a:srgbClr val="FFFFFF"/>
      </a:lt2>
      <a:accent1>
        <a:srgbClr val="B2B2B2"/>
      </a:accent1>
      <a:accent2>
        <a:srgbClr val="3FB1FF"/>
      </a:accent2>
      <a:accent3>
        <a:srgbClr val="FFA65D"/>
      </a:accent3>
      <a:accent4>
        <a:srgbClr val="2DFF2D"/>
      </a:accent4>
      <a:accent5>
        <a:srgbClr val="FFE07D"/>
      </a:accent5>
      <a:accent6>
        <a:srgbClr val="8FDAFF"/>
      </a:accent6>
      <a:hlink>
        <a:srgbClr val="0000FF"/>
      </a:hlink>
      <a:folHlink>
        <a:srgbClr val="800080"/>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riginal_Download_Version_of_Crystal_Templates-wide.pptx" id="{35303947-633C-43DD-A66D-8ADBCEB7A378}" vid="{92B2B2E5-9D68-4628-B317-15F0A50D0F4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Studio_background_Crystal_Template_inonilpio_u66x.v6_2.w</Template>
  <TotalTime>13123</TotalTime>
  <Words>4648</Words>
  <Application>Microsoft Office PowerPoint</Application>
  <PresentationFormat>Custom</PresentationFormat>
  <Paragraphs>379</Paragraphs>
  <Slides>86</Slides>
  <Notes>6</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86</vt:i4>
      </vt:variant>
    </vt:vector>
  </HeadingPairs>
  <TitlesOfParts>
    <vt:vector size="99" baseType="lpstr">
      <vt:lpstr>Aptos</vt:lpstr>
      <vt:lpstr>Arial</vt:lpstr>
      <vt:lpstr>Calibri</vt:lpstr>
      <vt:lpstr>Calibri Light</vt:lpstr>
      <vt:lpstr>Cambria Math</vt:lpstr>
      <vt:lpstr>Inter</vt:lpstr>
      <vt:lpstr>Poppins</vt:lpstr>
      <vt:lpstr>Times New Roman</vt:lpstr>
      <vt:lpstr>URWPalladioL-Ital</vt:lpstr>
      <vt:lpstr>URWPalladioL-Roma</vt:lpstr>
      <vt:lpstr>Wingdings</vt:lpstr>
      <vt:lpstr>Studio_background_Crystal_Template_inonilpio_u66x.v6_2.w</vt:lpstr>
      <vt:lpstr>VISIO</vt:lpstr>
      <vt:lpstr>Advanced Neuropsychology: Advances in Evidence-Based Practice in Capital Litigation</vt:lpstr>
      <vt:lpstr>What is neuropsychology?</vt:lpstr>
      <vt:lpstr>Why perform a neuropsychological assessment?</vt:lpstr>
      <vt:lpstr>PowerPoint Presentation</vt:lpstr>
      <vt:lpstr>Localization by Test: Rey Complex Figure (RCFT)</vt:lpstr>
      <vt:lpstr>Localization by Test: Rey Auditory Verbal Learning Test (AVLT)</vt:lpstr>
      <vt:lpstr>Evidence-Based Medicine (Practice)</vt:lpstr>
      <vt:lpstr>Tests reduce diagnostic uncertainty</vt:lpstr>
      <vt:lpstr>Evidence-Based Neuropsychology 3.0</vt:lpstr>
      <vt:lpstr>Evidence-Based Neuropsychology 3.0</vt:lpstr>
      <vt:lpstr>Recent Advances in Neuropsychological Test Interpretation for Clinical Practice</vt:lpstr>
      <vt:lpstr>Bayesian Analysis</vt:lpstr>
      <vt:lpstr>Bayesian Methods</vt:lpstr>
      <vt:lpstr>A seminal article on Bayesian multivariate analysis</vt:lpstr>
      <vt:lpstr>RBANS</vt:lpstr>
      <vt:lpstr>Multivariate Bayesian Analysis of the RBANS</vt:lpstr>
      <vt:lpstr>RBANS: Early Vascular Dementia Profile</vt:lpstr>
      <vt:lpstr>The Role of Neuropsychology in Capital Litigation</vt:lpstr>
      <vt:lpstr>Neuropsychology in criminal cases</vt:lpstr>
      <vt:lpstr>Bureau of Justice Statistics</vt:lpstr>
      <vt:lpstr>Bureau of Justice Statistics</vt:lpstr>
      <vt:lpstr>Center for Disease Control (CDC)</vt:lpstr>
      <vt:lpstr>Neuropsychological Impairment and Risk Characteristics of Offenders</vt:lpstr>
      <vt:lpstr>Neuropsychological Profiles Indigent Murder Defendants</vt:lpstr>
      <vt:lpstr>Cognitive Heterogeneity in Murderers</vt:lpstr>
      <vt:lpstr>HRB Average Impairment Rating (AIR) Heaton’s Normals and Brain Damaged and Capital Def./App.</vt:lpstr>
      <vt:lpstr>The evolution of intelligence testing</vt:lpstr>
      <vt:lpstr>What is intelligence?</vt:lpstr>
      <vt:lpstr>What is intelligence?</vt:lpstr>
      <vt:lpstr>What intelligence predicts</vt:lpstr>
      <vt:lpstr>Cattell-Horn-Carroll (CHC) Theory of Intelligence</vt:lpstr>
      <vt:lpstr>Normal Curve</vt:lpstr>
      <vt:lpstr>Wechsler Adult Intelligence Scale, 5th Edition</vt:lpstr>
      <vt:lpstr>Wechsler Adult Intelligence Scale, Fifth Edition  (WAIS 5)</vt:lpstr>
      <vt:lpstr>PowerPoint Presentation</vt:lpstr>
      <vt:lpstr>5 Factor Confirmatory Factor Model for the WAIS 5</vt:lpstr>
      <vt:lpstr>Full Scale IQ (FSIQ)</vt:lpstr>
      <vt:lpstr>Bias Assessment</vt:lpstr>
      <vt:lpstr>Age Ranges</vt:lpstr>
      <vt:lpstr>Education</vt:lpstr>
      <vt:lpstr>Race/Ethnicity</vt:lpstr>
      <vt:lpstr>Region</vt:lpstr>
      <vt:lpstr>WAIS 5 Exclusionary Criteria (a “normal” sample!) </vt:lpstr>
      <vt:lpstr>WAIS 5 Platforms</vt:lpstr>
      <vt:lpstr>Standard Error of Measurement (SEM)</vt:lpstr>
      <vt:lpstr>Standard Error of Measurement (SEM)</vt:lpstr>
      <vt:lpstr>Standard Error of Estimate (SEE)</vt:lpstr>
      <vt:lpstr>Woodcock Johnson Tests of Cognitive Abilities, Fifth Edition</vt:lpstr>
      <vt:lpstr>WJ 5 Measurement based on CHC Theory</vt:lpstr>
      <vt:lpstr>WJ V – WAIS-IV Correlation</vt:lpstr>
      <vt:lpstr>Limitations of the WJ 5</vt:lpstr>
      <vt:lpstr>Practice Effects</vt:lpstr>
      <vt:lpstr>Re-Test Effect</vt:lpstr>
      <vt:lpstr>Re-Test Effect</vt:lpstr>
      <vt:lpstr>Re-Test Effect</vt:lpstr>
      <vt:lpstr>Re-Test Effect</vt:lpstr>
      <vt:lpstr>Re-Test Effect</vt:lpstr>
      <vt:lpstr>Re-Test Effect</vt:lpstr>
      <vt:lpstr>The “Flynn Effect” updated</vt:lpstr>
      <vt:lpstr>The Flynn Effect in Retrospect</vt:lpstr>
      <vt:lpstr>The Flynn Effect In Retrospect</vt:lpstr>
      <vt:lpstr>The anti-Flynn Effect (Reversal)</vt:lpstr>
      <vt:lpstr>The anti-Flynn Effect (Reversal)</vt:lpstr>
      <vt:lpstr>The anti-Flynn Effect (Reversal)</vt:lpstr>
      <vt:lpstr>The anti-Flynn Effect (Reversal)</vt:lpstr>
      <vt:lpstr>WAIS IV / WAIS 5 Comparisons</vt:lpstr>
      <vt:lpstr>Validity of the “New” Flynn Effect</vt:lpstr>
      <vt:lpstr>Intra-Individual Variability (IIV)</vt:lpstr>
      <vt:lpstr>Dispersion within cognitive profiles</vt:lpstr>
      <vt:lpstr>Dispersion within cognitive profiles</vt:lpstr>
      <vt:lpstr>Intraindividual Test Score Variability Associated with White Matter Integrity</vt:lpstr>
      <vt:lpstr>Dispersion and white matter correlations (using Diffusion Tensor Imaging (DTI))</vt:lpstr>
      <vt:lpstr>Intra-Individual Variability in Traumatic Brain Injury (TBI)</vt:lpstr>
      <vt:lpstr>Graphic of calculations for “Unusualness”</vt:lpstr>
      <vt:lpstr>Prasanta Chandra Mahalanobis (1893-1972)</vt:lpstr>
      <vt:lpstr>RBANS: Early Vascular Dementia Profile</vt:lpstr>
      <vt:lpstr>RBANS: Early Vascular Dementia Profile</vt:lpstr>
      <vt:lpstr>In Summary…</vt:lpstr>
      <vt:lpstr>Resources</vt:lpstr>
      <vt:lpstr>APA Handbook of Intellectual and Developmental Disabilities</vt:lpstr>
      <vt:lpstr>APA Handbook of Intellectual and Developmental Disabilities</vt:lpstr>
      <vt:lpstr>Are these scores statistically different?</vt:lpstr>
      <vt:lpstr>Meyers Neuropsychological Battery</vt:lpstr>
      <vt:lpstr>W. Joel Schneider</vt:lpstr>
      <vt:lpstr>Kevin McGrew</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Dale Watson</dc:creator>
  <cp:lastModifiedBy>Dale Watson</cp:lastModifiedBy>
  <cp:revision>76</cp:revision>
  <dcterms:created xsi:type="dcterms:W3CDTF">2025-01-14T00:29:01Z</dcterms:created>
  <dcterms:modified xsi:type="dcterms:W3CDTF">2025-04-01T23:13:49Z</dcterms:modified>
</cp:coreProperties>
</file>